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5"/>
  </p:notesMasterIdLst>
  <p:sldIdLst>
    <p:sldId id="284" r:id="rId5"/>
    <p:sldId id="305" r:id="rId6"/>
    <p:sldId id="313" r:id="rId7"/>
    <p:sldId id="258" r:id="rId8"/>
    <p:sldId id="265" r:id="rId9"/>
    <p:sldId id="276" r:id="rId10"/>
    <p:sldId id="267" r:id="rId11"/>
    <p:sldId id="270" r:id="rId12"/>
    <p:sldId id="28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1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744"/>
  </p:normalViewPr>
  <p:slideViewPr>
    <p:cSldViewPr snapToGrid="0">
      <p:cViewPr varScale="1">
        <p:scale>
          <a:sx n="116" d="100"/>
          <a:sy n="116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S::adewitt@sffcfoundation.org::1206c160-009f-4d23-8076-031e756c6dba" providerId="AD" clId="Web-{F3B081C4-F404-1348-344A-1C614923580C}"/>
    <pc:docChg chg="modSld">
      <pc:chgData name="Ashley Beisiegel" userId="S::adewitt@sffcfoundation.org::1206c160-009f-4d23-8076-031e756c6dba" providerId="AD" clId="Web-{F3B081C4-F404-1348-344A-1C614923580C}" dt="2021-03-09T15:15:19.542" v="7" actId="20577"/>
      <pc:docMkLst>
        <pc:docMk/>
      </pc:docMkLst>
      <pc:sldChg chg="modSp">
        <pc:chgData name="Ashley Beisiegel" userId="S::adewitt@sffcfoundation.org::1206c160-009f-4d23-8076-031e756c6dba" providerId="AD" clId="Web-{F3B081C4-F404-1348-344A-1C614923580C}" dt="2021-03-09T15:14:37.777" v="5" actId="20577"/>
        <pc:sldMkLst>
          <pc:docMk/>
          <pc:sldMk cId="193317456" sldId="270"/>
        </pc:sldMkLst>
        <pc:spChg chg="mod">
          <ac:chgData name="Ashley Beisiegel" userId="S::adewitt@sffcfoundation.org::1206c160-009f-4d23-8076-031e756c6dba" providerId="AD" clId="Web-{F3B081C4-F404-1348-344A-1C614923580C}" dt="2021-03-09T15:14:37.777" v="5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Ashley Beisiegel" userId="S::adewitt@sffcfoundation.org::1206c160-009f-4d23-8076-031e756c6dba" providerId="AD" clId="Web-{F3B081C4-F404-1348-344A-1C614923580C}" dt="2021-03-09T15:15:19.542" v="7" actId="20577"/>
        <pc:sldMkLst>
          <pc:docMk/>
          <pc:sldMk cId="4185386118" sldId="271"/>
        </pc:sldMkLst>
        <pc:spChg chg="mod">
          <ac:chgData name="Ashley Beisiegel" userId="S::adewitt@sffcfoundation.org::1206c160-009f-4d23-8076-031e756c6dba" providerId="AD" clId="Web-{F3B081C4-F404-1348-344A-1C614923580C}" dt="2021-03-09T15:15:19.542" v="7" actId="20577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Ashley Beisiegel" userId="S::adewitt@sffcfoundation.org::1206c160-009f-4d23-8076-031e756c6dba" providerId="AD" clId="Web-{F3B081C4-F404-1348-344A-1C614923580C}" dt="2021-03-09T15:10:34.810" v="1" actId="20577"/>
        <pc:sldMkLst>
          <pc:docMk/>
          <pc:sldMk cId="1307016717" sldId="273"/>
        </pc:sldMkLst>
        <pc:spChg chg="mod">
          <ac:chgData name="Ashley Beisiegel" userId="S::adewitt@sffcfoundation.org::1206c160-009f-4d23-8076-031e756c6dba" providerId="AD" clId="Web-{F3B081C4-F404-1348-344A-1C614923580C}" dt="2021-03-09T15:10:34.810" v="1" actId="20577"/>
          <ac:spMkLst>
            <pc:docMk/>
            <pc:sldMk cId="1307016717" sldId="273"/>
            <ac:spMk id="3" creationId="{9EAF8B4B-E0AC-40F5-BD8E-C4DDB6E2642A}"/>
          </ac:spMkLst>
        </pc:spChg>
      </pc:sldChg>
    </pc:docChg>
  </pc:docChgLst>
  <pc:docChgLst>
    <pc:chgData name="Ashley Beisiegel" userId="S::adewitt@sffcfoundation.org::1206c160-009f-4d23-8076-031e756c6dba" providerId="AD" clId="Web-{265A4B5A-B88A-FF51-5F34-AC03A837A61E}"/>
    <pc:docChg chg="addSld delSld">
      <pc:chgData name="Ashley Beisiegel" userId="S::adewitt@sffcfoundation.org::1206c160-009f-4d23-8076-031e756c6dba" providerId="AD" clId="Web-{265A4B5A-B88A-FF51-5F34-AC03A837A61E}" dt="2021-06-23T18:05:20.065" v="1"/>
      <pc:docMkLst>
        <pc:docMk/>
      </pc:docMkLst>
      <pc:sldChg chg="del">
        <pc:chgData name="Ashley Beisiegel" userId="S::adewitt@sffcfoundation.org::1206c160-009f-4d23-8076-031e756c6dba" providerId="AD" clId="Web-{265A4B5A-B88A-FF51-5F34-AC03A837A61E}" dt="2021-06-23T18:05:20.065" v="1"/>
        <pc:sldMkLst>
          <pc:docMk/>
          <pc:sldMk cId="3039217399" sldId="282"/>
        </pc:sldMkLst>
      </pc:sldChg>
      <pc:sldChg chg="add">
        <pc:chgData name="Ashley Beisiegel" userId="S::adewitt@sffcfoundation.org::1206c160-009f-4d23-8076-031e756c6dba" providerId="AD" clId="Web-{265A4B5A-B88A-FF51-5F34-AC03A837A61E}" dt="2021-06-23T18:05:16.675" v="0"/>
        <pc:sldMkLst>
          <pc:docMk/>
          <pc:sldMk cId="4190607237" sldId="283"/>
        </pc:sldMkLst>
      </pc:sldChg>
    </pc:docChg>
  </pc:docChgLst>
  <pc:docChgLst>
    <pc:chgData name="Ashley DeWitt" userId="S::adewitt@sffcfoundation.org::1206c160-009f-4d23-8076-031e756c6dba" providerId="AD" clId="Web-{8FCA868C-95E5-BC99-44F4-00F4E10A6ED7}"/>
    <pc:docChg chg="modSld">
      <pc:chgData name="Ashley DeWitt" userId="S::adewitt@sffcfoundation.org::1206c160-009f-4d23-8076-031e756c6dba" providerId="AD" clId="Web-{8FCA868C-95E5-BC99-44F4-00F4E10A6ED7}" dt="2020-06-22T19:12:18.299" v="10" actId="1076"/>
      <pc:docMkLst>
        <pc:docMk/>
      </pc:docMkLst>
      <pc:sldChg chg="modSp">
        <pc:chgData name="Ashley DeWitt" userId="S::adewitt@sffcfoundation.org::1206c160-009f-4d23-8076-031e756c6dba" providerId="AD" clId="Web-{8FCA868C-95E5-BC99-44F4-00F4E10A6ED7}" dt="2020-06-22T19:12:18.299" v="10" actId="1076"/>
        <pc:sldMkLst>
          <pc:docMk/>
          <pc:sldMk cId="631274457" sldId="264"/>
        </pc:sldMkLst>
        <pc:spChg chg="mod">
          <ac:chgData name="Ashley DeWitt" userId="S::adewitt@sffcfoundation.org::1206c160-009f-4d23-8076-031e756c6dba" providerId="AD" clId="Web-{8FCA868C-95E5-BC99-44F4-00F4E10A6ED7}" dt="2020-06-22T19:12:18.299" v="10" actId="1076"/>
          <ac:spMkLst>
            <pc:docMk/>
            <pc:sldMk cId="631274457" sldId="264"/>
            <ac:spMk id="3" creationId="{3CD921BB-5EAF-2844-9E05-479AC4B618A7}"/>
          </ac:spMkLst>
        </pc:spChg>
      </pc:sldChg>
    </pc:docChg>
  </pc:docChgLst>
  <pc:docChgLst>
    <pc:chgData name="Ashley DeWitt" userId="S::adewitt@sffcfoundation.org::1206c160-009f-4d23-8076-031e756c6dba" providerId="AD" clId="Web-{67179BF3-219F-9782-D088-D95FDCB94F68}"/>
    <pc:docChg chg="modSld">
      <pc:chgData name="Ashley DeWitt" userId="S::adewitt@sffcfoundation.org::1206c160-009f-4d23-8076-031e756c6dba" providerId="AD" clId="Web-{67179BF3-219F-9782-D088-D95FDCB94F68}" dt="2020-06-10T20:20:11.644" v="3"/>
      <pc:docMkLst>
        <pc:docMk/>
      </pc:docMkLst>
      <pc:sldChg chg="delSp">
        <pc:chgData name="Ashley DeWitt" userId="S::adewitt@sffcfoundation.org::1206c160-009f-4d23-8076-031e756c6dba" providerId="AD" clId="Web-{67179BF3-219F-9782-D088-D95FDCB94F68}" dt="2020-06-10T20:17:59.644" v="0"/>
        <pc:sldMkLst>
          <pc:docMk/>
          <pc:sldMk cId="2047059088" sldId="265"/>
        </pc:sldMkLst>
        <pc:picChg chg="del">
          <ac:chgData name="Ashley DeWitt" userId="S::adewitt@sffcfoundation.org::1206c160-009f-4d23-8076-031e756c6dba" providerId="AD" clId="Web-{67179BF3-219F-9782-D088-D95FDCB94F68}" dt="2020-06-10T20:17:59.644" v="0"/>
          <ac:picMkLst>
            <pc:docMk/>
            <pc:sldMk cId="2047059088" sldId="265"/>
            <ac:picMk id="4" creationId="{D3237613-C2BB-4E04-A89B-BAE80E0FBE49}"/>
          </ac:picMkLst>
        </pc:picChg>
      </pc:sldChg>
      <pc:sldChg chg="addSp modSp">
        <pc:chgData name="Ashley DeWitt" userId="S::adewitt@sffcfoundation.org::1206c160-009f-4d23-8076-031e756c6dba" providerId="AD" clId="Web-{67179BF3-219F-9782-D088-D95FDCB94F68}" dt="2020-06-10T20:20:11.644" v="3"/>
        <pc:sldMkLst>
          <pc:docMk/>
          <pc:sldMk cId="456701002" sldId="276"/>
        </pc:sldMkLst>
        <pc:picChg chg="add mod ord">
          <ac:chgData name="Ashley DeWitt" userId="S::adewitt@sffcfoundation.org::1206c160-009f-4d23-8076-031e756c6dba" providerId="AD" clId="Web-{67179BF3-219F-9782-D088-D95FDCB94F68}" dt="2020-06-10T20:20:11.644" v="3"/>
          <ac:picMkLst>
            <pc:docMk/>
            <pc:sldMk cId="456701002" sldId="276"/>
            <ac:picMk id="4" creationId="{6178B993-8D00-4F47-8924-49D1EC6D3BBD}"/>
          </ac:picMkLst>
        </pc:picChg>
      </pc:sldChg>
    </pc:docChg>
  </pc:docChgLst>
  <pc:docChgLst>
    <pc:chgData name="Ashley Beisiegel" userId="S::adewitt@sffcfoundation.org::1206c160-009f-4d23-8076-031e756c6dba" providerId="AD" clId="Web-{E7D944E3-2623-9536-E403-4A5316BF46E7}"/>
    <pc:docChg chg="addSld delSld modSld">
      <pc:chgData name="Ashley Beisiegel" userId="S::adewitt@sffcfoundation.org::1206c160-009f-4d23-8076-031e756c6dba" providerId="AD" clId="Web-{E7D944E3-2623-9536-E403-4A5316BF46E7}" dt="2021-06-03T14:04:52.262" v="9" actId="20577"/>
      <pc:docMkLst>
        <pc:docMk/>
      </pc:docMkLst>
      <pc:sldChg chg="del">
        <pc:chgData name="Ashley Beisiegel" userId="S::adewitt@sffcfoundation.org::1206c160-009f-4d23-8076-031e756c6dba" providerId="AD" clId="Web-{E7D944E3-2623-9536-E403-4A5316BF46E7}" dt="2021-06-03T14:02:20.310" v="0"/>
        <pc:sldMkLst>
          <pc:docMk/>
          <pc:sldMk cId="684668523" sldId="279"/>
        </pc:sldMkLst>
      </pc:sldChg>
      <pc:sldChg chg="modSp add">
        <pc:chgData name="Ashley Beisiegel" userId="S::adewitt@sffcfoundation.org::1206c160-009f-4d23-8076-031e756c6dba" providerId="AD" clId="Web-{E7D944E3-2623-9536-E403-4A5316BF46E7}" dt="2021-06-03T14:04:52.262" v="9" actId="20577"/>
        <pc:sldMkLst>
          <pc:docMk/>
          <pc:sldMk cId="2215829511" sldId="279"/>
        </pc:sldMkLst>
        <pc:spChg chg="mod">
          <ac:chgData name="Ashley Beisiegel" userId="S::adewitt@sffcfoundation.org::1206c160-009f-4d23-8076-031e756c6dba" providerId="AD" clId="Web-{E7D944E3-2623-9536-E403-4A5316BF46E7}" dt="2021-06-03T14:04:52.262" v="9" actId="20577"/>
          <ac:spMkLst>
            <pc:docMk/>
            <pc:sldMk cId="2215829511" sldId="279"/>
            <ac:spMk id="3" creationId="{E5664562-ABEA-4AF2-B587-D81954083049}"/>
          </ac:spMkLst>
        </pc:spChg>
      </pc:sldChg>
    </pc:docChg>
  </pc:docChgLst>
  <pc:docChgLst>
    <pc:chgData name="Ashley Beisiegel" userId="S::adewitt@sffcfoundation.org::1206c160-009f-4d23-8076-031e756c6dba" providerId="AD" clId="Web-{F69D007D-AE6A-5584-346D-64A0B7AB65DB}"/>
    <pc:docChg chg="addSld">
      <pc:chgData name="Ashley Beisiegel" userId="S::adewitt@sffcfoundation.org::1206c160-009f-4d23-8076-031e756c6dba" providerId="AD" clId="Web-{F69D007D-AE6A-5584-346D-64A0B7AB65DB}" dt="2021-02-23T17:04:08.300" v="0"/>
      <pc:docMkLst>
        <pc:docMk/>
      </pc:docMkLst>
      <pc:sldChg chg="add">
        <pc:chgData name="Ashley Beisiegel" userId="S::adewitt@sffcfoundation.org::1206c160-009f-4d23-8076-031e756c6dba" providerId="AD" clId="Web-{F69D007D-AE6A-5584-346D-64A0B7AB65DB}" dt="2021-02-23T17:04:08.300" v="0"/>
        <pc:sldMkLst>
          <pc:docMk/>
          <pc:sldMk cId="684668523" sldId="279"/>
        </pc:sldMkLst>
      </pc:sldChg>
    </pc:docChg>
  </pc:docChgLst>
  <pc:docChgLst>
    <pc:chgData name="Kelly Jackson Daugherty" userId="S::kjackson@sffcfoundation.org::0755397c-7597-4155-991c-7892da48e6f8" providerId="AD" clId="Web-{45BBBC74-2DE7-46D2-3708-F67644C08CCA}"/>
    <pc:docChg chg="modSld">
      <pc:chgData name="Kelly Jackson Daugherty" userId="S::kjackson@sffcfoundation.org::0755397c-7597-4155-991c-7892da48e6f8" providerId="AD" clId="Web-{45BBBC74-2DE7-46D2-3708-F67644C08CCA}" dt="2021-03-09T15:16:22.733" v="42" actId="20577"/>
      <pc:docMkLst>
        <pc:docMk/>
      </pc:docMkLst>
      <pc:sldChg chg="modSp">
        <pc:chgData name="Kelly Jackson Daugherty" userId="S::kjackson@sffcfoundation.org::0755397c-7597-4155-991c-7892da48e6f8" providerId="AD" clId="Web-{45BBBC74-2DE7-46D2-3708-F67644C08CCA}" dt="2021-03-09T15:15:54.839" v="38" actId="20577"/>
        <pc:sldMkLst>
          <pc:docMk/>
          <pc:sldMk cId="4185386118" sldId="271"/>
        </pc:sldMkLst>
        <pc:spChg chg="mod">
          <ac:chgData name="Kelly Jackson Daugherty" userId="S::kjackson@sffcfoundation.org::0755397c-7597-4155-991c-7892da48e6f8" providerId="AD" clId="Web-{45BBBC74-2DE7-46D2-3708-F67644C08CCA}" dt="2021-03-09T15:15:54.839" v="38" actId="20577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Kelly Jackson Daugherty" userId="S::kjackson@sffcfoundation.org::0755397c-7597-4155-991c-7892da48e6f8" providerId="AD" clId="Web-{45BBBC74-2DE7-46D2-3708-F67644C08CCA}" dt="2021-03-09T15:10:28.231" v="2" actId="20577"/>
        <pc:sldMkLst>
          <pc:docMk/>
          <pc:sldMk cId="1307016717" sldId="273"/>
        </pc:sldMkLst>
        <pc:spChg chg="mod">
          <ac:chgData name="Kelly Jackson Daugherty" userId="S::kjackson@sffcfoundation.org::0755397c-7597-4155-991c-7892da48e6f8" providerId="AD" clId="Web-{45BBBC74-2DE7-46D2-3708-F67644C08CCA}" dt="2021-03-09T15:10:28.231" v="2" actId="20577"/>
          <ac:spMkLst>
            <pc:docMk/>
            <pc:sldMk cId="1307016717" sldId="273"/>
            <ac:spMk id="3" creationId="{9EAF8B4B-E0AC-40F5-BD8E-C4DDB6E2642A}"/>
          </ac:spMkLst>
        </pc:spChg>
      </pc:sldChg>
      <pc:sldChg chg="modSp">
        <pc:chgData name="Kelly Jackson Daugherty" userId="S::kjackson@sffcfoundation.org::0755397c-7597-4155-991c-7892da48e6f8" providerId="AD" clId="Web-{45BBBC74-2DE7-46D2-3708-F67644C08CCA}" dt="2021-03-09T15:16:22.733" v="42" actId="20577"/>
        <pc:sldMkLst>
          <pc:docMk/>
          <pc:sldMk cId="2571167568" sldId="278"/>
        </pc:sldMkLst>
        <pc:spChg chg="mod">
          <ac:chgData name="Kelly Jackson Daugherty" userId="S::kjackson@sffcfoundation.org::0755397c-7597-4155-991c-7892da48e6f8" providerId="AD" clId="Web-{45BBBC74-2DE7-46D2-3708-F67644C08CCA}" dt="2021-03-09T15:16:22.733" v="42" actId="20577"/>
          <ac:spMkLst>
            <pc:docMk/>
            <pc:sldMk cId="2571167568" sldId="278"/>
            <ac:spMk id="3" creationId="{BA74F84C-7033-4C9D-BDE9-6FC4CE8AFDA0}"/>
          </ac:spMkLst>
        </pc:spChg>
      </pc:sldChg>
    </pc:docChg>
  </pc:docChgLst>
  <pc:docChgLst>
    <pc:chgData name="Ashley Beisiegel" userId="S::adewitt@sffcfoundation.org::1206c160-009f-4d23-8076-031e756c6dba" providerId="AD" clId="Web-{E355EE94-DEBC-DE8A-6281-49FC566039A0}"/>
    <pc:docChg chg="modSld">
      <pc:chgData name="Ashley Beisiegel" userId="S::adewitt@sffcfoundation.org::1206c160-009f-4d23-8076-031e756c6dba" providerId="AD" clId="Web-{E355EE94-DEBC-DE8A-6281-49FC566039A0}" dt="2021-03-09T15:38:47.654" v="8" actId="20577"/>
      <pc:docMkLst>
        <pc:docMk/>
      </pc:docMkLst>
      <pc:sldChg chg="modSp">
        <pc:chgData name="Ashley Beisiegel" userId="S::adewitt@sffcfoundation.org::1206c160-009f-4d23-8076-031e756c6dba" providerId="AD" clId="Web-{E355EE94-DEBC-DE8A-6281-49FC566039A0}" dt="2021-03-09T15:38:47.654" v="8" actId="20577"/>
        <pc:sldMkLst>
          <pc:docMk/>
          <pc:sldMk cId="2571167568" sldId="278"/>
        </pc:sldMkLst>
        <pc:spChg chg="mod">
          <ac:chgData name="Ashley Beisiegel" userId="S::adewitt@sffcfoundation.org::1206c160-009f-4d23-8076-031e756c6dba" providerId="AD" clId="Web-{E355EE94-DEBC-DE8A-6281-49FC566039A0}" dt="2021-03-09T15:38:47.654" v="8" actId="20577"/>
          <ac:spMkLst>
            <pc:docMk/>
            <pc:sldMk cId="2571167568" sldId="278"/>
            <ac:spMk id="3" creationId="{BA74F84C-7033-4C9D-BDE9-6FC4CE8AFDA0}"/>
          </ac:spMkLst>
        </pc:spChg>
      </pc:sldChg>
    </pc:docChg>
  </pc:docChgLst>
  <pc:docChgLst>
    <pc:chgData name="Jackie Downs" userId="S::jdowns@sffcfoundation.org::750fbc34-7e05-427c-89e6-fc2cdb816eca" providerId="AD" clId="Web-{89D2C79F-1063-0000-DF13-FAEBAC701058}"/>
    <pc:docChg chg="modSld">
      <pc:chgData name="Jackie Downs" userId="S::jdowns@sffcfoundation.org::750fbc34-7e05-427c-89e6-fc2cdb816eca" providerId="AD" clId="Web-{89D2C79F-1063-0000-DF13-FAEBAC701058}" dt="2021-05-14T13:06:26.606" v="5" actId="1076"/>
      <pc:docMkLst>
        <pc:docMk/>
      </pc:docMkLst>
      <pc:sldChg chg="addSp modSp">
        <pc:chgData name="Jackie Downs" userId="S::jdowns@sffcfoundation.org::750fbc34-7e05-427c-89e6-fc2cdb816eca" providerId="AD" clId="Web-{89D2C79F-1063-0000-DF13-FAEBAC701058}" dt="2021-05-14T13:06:26.606" v="5" actId="1076"/>
        <pc:sldMkLst>
          <pc:docMk/>
          <pc:sldMk cId="638758829" sldId="256"/>
        </pc:sldMkLst>
        <pc:spChg chg="add mod">
          <ac:chgData name="Jackie Downs" userId="S::jdowns@sffcfoundation.org::750fbc34-7e05-427c-89e6-fc2cdb816eca" providerId="AD" clId="Web-{89D2C79F-1063-0000-DF13-FAEBAC701058}" dt="2021-05-14T13:06:26.606" v="5" actId="1076"/>
          <ac:spMkLst>
            <pc:docMk/>
            <pc:sldMk cId="638758829" sldId="256"/>
            <ac:spMk id="3" creationId="{E47AEA0C-3173-4C1F-BFCC-1A56DB35C953}"/>
          </ac:spMkLst>
        </pc:spChg>
      </pc:sldChg>
    </pc:docChg>
  </pc:docChgLst>
  <pc:docChgLst>
    <pc:chgData name="Ashley DeWitt" userId="S::adewitt@sffcfoundation.org::1206c160-009f-4d23-8076-031e756c6dba" providerId="AD" clId="Web-{61CF412D-E5EF-EC02-DA68-92D554425D14}"/>
    <pc:docChg chg="modSld">
      <pc:chgData name="Ashley DeWitt" userId="S::adewitt@sffcfoundation.org::1206c160-009f-4d23-8076-031e756c6dba" providerId="AD" clId="Web-{61CF412D-E5EF-EC02-DA68-92D554425D14}" dt="2020-06-23T17:12:01.175" v="7" actId="20577"/>
      <pc:docMkLst>
        <pc:docMk/>
      </pc:docMkLst>
      <pc:sldChg chg="modSp">
        <pc:chgData name="Ashley DeWitt" userId="S::adewitt@sffcfoundation.org::1206c160-009f-4d23-8076-031e756c6dba" providerId="AD" clId="Web-{61CF412D-E5EF-EC02-DA68-92D554425D14}" dt="2020-06-23T17:12:01.175" v="6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61CF412D-E5EF-EC02-DA68-92D554425D14}" dt="2020-06-23T17:12:01.175" v="6" actId="20577"/>
          <ac:spMkLst>
            <pc:docMk/>
            <pc:sldMk cId="1771482571" sldId="267"/>
            <ac:spMk id="3" creationId="{EAF7E175-CD38-AD46-947A-E8D301C4EE0B}"/>
          </ac:spMkLst>
        </pc:spChg>
        <pc:picChg chg="mod">
          <ac:chgData name="Ashley DeWitt" userId="S::adewitt@sffcfoundation.org::1206c160-009f-4d23-8076-031e756c6dba" providerId="AD" clId="Web-{61CF412D-E5EF-EC02-DA68-92D554425D14}" dt="2020-06-23T17:10:44.560" v="1" actId="1076"/>
          <ac:picMkLst>
            <pc:docMk/>
            <pc:sldMk cId="1771482571" sldId="267"/>
            <ac:picMk id="5" creationId="{208A6D07-59A1-459E-9C4A-CE7236F287F3}"/>
          </ac:picMkLst>
        </pc:picChg>
        <pc:picChg chg="mod">
          <ac:chgData name="Ashley DeWitt" userId="S::adewitt@sffcfoundation.org::1206c160-009f-4d23-8076-031e756c6dba" providerId="AD" clId="Web-{61CF412D-E5EF-EC02-DA68-92D554425D14}" dt="2020-06-23T17:10:41.029" v="0" actId="1076"/>
          <ac:picMkLst>
            <pc:docMk/>
            <pc:sldMk cId="1771482571" sldId="267"/>
            <ac:picMk id="6" creationId="{EB609E34-A76D-42DF-B126-069C9582DEFA}"/>
          </ac:picMkLst>
        </pc:picChg>
      </pc:sldChg>
    </pc:docChg>
  </pc:docChgLst>
  <pc:docChgLst>
    <pc:chgData name="Ashley DeWitt" userId="S::adewitt@sffcfoundation.org::1206c160-009f-4d23-8076-031e756c6dba" providerId="AD" clId="Web-{A9D4E522-D518-5339-79C5-6740BA6409C4}"/>
    <pc:docChg chg="addSld">
      <pc:chgData name="Ashley DeWitt" userId="S::adewitt@sffcfoundation.org::1206c160-009f-4d23-8076-031e756c6dba" providerId="AD" clId="Web-{A9D4E522-D518-5339-79C5-6740BA6409C4}" dt="2020-07-14T20:51:46.693" v="0"/>
      <pc:docMkLst>
        <pc:docMk/>
      </pc:docMkLst>
      <pc:sldChg chg="add">
        <pc:chgData name="Ashley DeWitt" userId="S::adewitt@sffcfoundation.org::1206c160-009f-4d23-8076-031e756c6dba" providerId="AD" clId="Web-{A9D4E522-D518-5339-79C5-6740BA6409C4}" dt="2020-07-14T20:51:46.693" v="0"/>
        <pc:sldMkLst>
          <pc:docMk/>
          <pc:sldMk cId="4160385282" sldId="277"/>
        </pc:sldMkLst>
      </pc:sldChg>
    </pc:docChg>
  </pc:docChgLst>
  <pc:docChgLst>
    <pc:chgData name="Ashley DeWitt" userId="S::adewitt@sffcfoundation.org::1206c160-009f-4d23-8076-031e756c6dba" providerId="AD" clId="Web-{BB21CC17-DBA7-DC0F-CC52-DA810380B84B}"/>
    <pc:docChg chg="modSld">
      <pc:chgData name="Ashley DeWitt" userId="S::adewitt@sffcfoundation.org::1206c160-009f-4d23-8076-031e756c6dba" providerId="AD" clId="Web-{BB21CC17-DBA7-DC0F-CC52-DA810380B84B}" dt="2020-06-15T14:29:40.631" v="6" actId="14100"/>
      <pc:docMkLst>
        <pc:docMk/>
      </pc:docMkLst>
      <pc:sldChg chg="modSp">
        <pc:chgData name="Ashley DeWitt" userId="S::adewitt@sffcfoundation.org::1206c160-009f-4d23-8076-031e756c6dba" providerId="AD" clId="Web-{BB21CC17-DBA7-DC0F-CC52-DA810380B84B}" dt="2020-06-15T14:29:11.100" v="0" actId="1076"/>
        <pc:sldMkLst>
          <pc:docMk/>
          <pc:sldMk cId="1771482571" sldId="267"/>
        </pc:sldMkLst>
        <pc:picChg chg="mod">
          <ac:chgData name="Ashley DeWitt" userId="S::adewitt@sffcfoundation.org::1206c160-009f-4d23-8076-031e756c6dba" providerId="AD" clId="Web-{BB21CC17-DBA7-DC0F-CC52-DA810380B84B}" dt="2020-06-15T14:29:11.100" v="0" actId="1076"/>
          <ac:picMkLst>
            <pc:docMk/>
            <pc:sldMk cId="1771482571" sldId="267"/>
            <ac:picMk id="5" creationId="{208A6D07-59A1-459E-9C4A-CE7236F287F3}"/>
          </ac:picMkLst>
        </pc:picChg>
      </pc:sldChg>
      <pc:sldChg chg="modSp">
        <pc:chgData name="Ashley DeWitt" userId="S::adewitt@sffcfoundation.org::1206c160-009f-4d23-8076-031e756c6dba" providerId="AD" clId="Web-{BB21CC17-DBA7-DC0F-CC52-DA810380B84B}" dt="2020-06-15T14:29:25.350" v="1" actId="1076"/>
        <pc:sldMkLst>
          <pc:docMk/>
          <pc:sldMk cId="4185386118" sldId="271"/>
        </pc:sldMkLst>
        <pc:spChg chg="mod">
          <ac:chgData name="Ashley DeWitt" userId="S::adewitt@sffcfoundation.org::1206c160-009f-4d23-8076-031e756c6dba" providerId="AD" clId="Web-{BB21CC17-DBA7-DC0F-CC52-DA810380B84B}" dt="2020-06-15T14:29:25.350" v="1" actId="1076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Ashley DeWitt" userId="S::adewitt@sffcfoundation.org::1206c160-009f-4d23-8076-031e756c6dba" providerId="AD" clId="Web-{BB21CC17-DBA7-DC0F-CC52-DA810380B84B}" dt="2020-06-15T14:29:40.631" v="6" actId="14100"/>
        <pc:sldMkLst>
          <pc:docMk/>
          <pc:sldMk cId="335840861" sldId="274"/>
        </pc:sldMkLst>
        <pc:spChg chg="mod">
          <ac:chgData name="Ashley DeWitt" userId="S::adewitt@sffcfoundation.org::1206c160-009f-4d23-8076-031e756c6dba" providerId="AD" clId="Web-{BB21CC17-DBA7-DC0F-CC52-DA810380B84B}" dt="2020-06-15T14:29:40.631" v="6" actId="14100"/>
          <ac:spMkLst>
            <pc:docMk/>
            <pc:sldMk cId="335840861" sldId="274"/>
            <ac:spMk id="3" creationId="{CC9C9DB4-2E63-4979-A63F-04337EDCA270}"/>
          </ac:spMkLst>
        </pc:spChg>
      </pc:sldChg>
    </pc:docChg>
  </pc:docChgLst>
  <pc:docChgLst>
    <pc:chgData name="Ashley Beisiegel" userId="S::adewitt@sffcfoundation.org::1206c160-009f-4d23-8076-031e756c6dba" providerId="AD" clId="Web-{77D56E75-4C6B-F57B-6A89-E51797A198A5}"/>
    <pc:docChg chg="modSld">
      <pc:chgData name="Ashley Beisiegel" userId="S::adewitt@sffcfoundation.org::1206c160-009f-4d23-8076-031e756c6dba" providerId="AD" clId="Web-{77D56E75-4C6B-F57B-6A89-E51797A198A5}" dt="2021-06-01T15:12:03.518" v="4"/>
      <pc:docMkLst>
        <pc:docMk/>
      </pc:docMkLst>
      <pc:sldChg chg="delSp modNotes">
        <pc:chgData name="Ashley Beisiegel" userId="S::adewitt@sffcfoundation.org::1206c160-009f-4d23-8076-031e756c6dba" providerId="AD" clId="Web-{77D56E75-4C6B-F57B-6A89-E51797A198A5}" dt="2021-06-01T15:12:03.518" v="4"/>
        <pc:sldMkLst>
          <pc:docMk/>
          <pc:sldMk cId="638758829" sldId="256"/>
        </pc:sldMkLst>
        <pc:spChg chg="del">
          <ac:chgData name="Ashley Beisiegel" userId="S::adewitt@sffcfoundation.org::1206c160-009f-4d23-8076-031e756c6dba" providerId="AD" clId="Web-{77D56E75-4C6B-F57B-6A89-E51797A198A5}" dt="2021-06-01T15:10:41.362" v="0"/>
          <ac:spMkLst>
            <pc:docMk/>
            <pc:sldMk cId="638758829" sldId="256"/>
            <ac:spMk id="3" creationId="{E47AEA0C-3173-4C1F-BFCC-1A56DB35C953}"/>
          </ac:spMkLst>
        </pc:spChg>
      </pc:sldChg>
    </pc:docChg>
  </pc:docChgLst>
  <pc:docChgLst>
    <pc:chgData name="Ashley Beisiegel" userId="S::adewitt@sffcfoundation.org::1206c160-009f-4d23-8076-031e756c6dba" providerId="AD" clId="Web-{028DB0DB-4C6B-1530-B7B5-2E791DAA8BEE}"/>
    <pc:docChg chg="addSld delSld">
      <pc:chgData name="Ashley Beisiegel" userId="S::adewitt@sffcfoundation.org::1206c160-009f-4d23-8076-031e756c6dba" providerId="AD" clId="Web-{028DB0DB-4C6B-1530-B7B5-2E791DAA8BEE}" dt="2021-02-18T20:56:25.756" v="4"/>
      <pc:docMkLst>
        <pc:docMk/>
      </pc:docMkLst>
      <pc:sldChg chg="del">
        <pc:chgData name="Ashley Beisiegel" userId="S::adewitt@sffcfoundation.org::1206c160-009f-4d23-8076-031e756c6dba" providerId="AD" clId="Web-{028DB0DB-4C6B-1530-B7B5-2E791DAA8BEE}" dt="2021-02-18T20:56:19.584" v="2"/>
        <pc:sldMkLst>
          <pc:docMk/>
          <pc:sldMk cId="631274457" sldId="264"/>
        </pc:sldMkLst>
      </pc:sldChg>
      <pc:sldChg chg="del">
        <pc:chgData name="Ashley Beisiegel" userId="S::adewitt@sffcfoundation.org::1206c160-009f-4d23-8076-031e756c6dba" providerId="AD" clId="Web-{028DB0DB-4C6B-1530-B7B5-2E791DAA8BEE}" dt="2021-02-18T20:56:17.740" v="1"/>
        <pc:sldMkLst>
          <pc:docMk/>
          <pc:sldMk cId="335840861" sldId="274"/>
        </pc:sldMkLst>
      </pc:sldChg>
      <pc:sldChg chg="del">
        <pc:chgData name="Ashley Beisiegel" userId="S::adewitt@sffcfoundation.org::1206c160-009f-4d23-8076-031e756c6dba" providerId="AD" clId="Web-{028DB0DB-4C6B-1530-B7B5-2E791DAA8BEE}" dt="2021-02-18T20:56:15.521" v="0"/>
        <pc:sldMkLst>
          <pc:docMk/>
          <pc:sldMk cId="217524112" sldId="277"/>
        </pc:sldMkLst>
      </pc:sldChg>
      <pc:sldChg chg="add">
        <pc:chgData name="Ashley Beisiegel" userId="S::adewitt@sffcfoundation.org::1206c160-009f-4d23-8076-031e756c6dba" providerId="AD" clId="Web-{028DB0DB-4C6B-1530-B7B5-2E791DAA8BEE}" dt="2021-02-18T20:56:21.287" v="3"/>
        <pc:sldMkLst>
          <pc:docMk/>
          <pc:sldMk cId="3921685692" sldId="277"/>
        </pc:sldMkLst>
      </pc:sldChg>
      <pc:sldChg chg="add">
        <pc:chgData name="Ashley Beisiegel" userId="S::adewitt@sffcfoundation.org::1206c160-009f-4d23-8076-031e756c6dba" providerId="AD" clId="Web-{028DB0DB-4C6B-1530-B7B5-2E791DAA8BEE}" dt="2021-02-18T20:56:25.756" v="4"/>
        <pc:sldMkLst>
          <pc:docMk/>
          <pc:sldMk cId="2571167568" sldId="278"/>
        </pc:sldMkLst>
      </pc:sldChg>
    </pc:docChg>
  </pc:docChgLst>
  <pc:docChgLst>
    <pc:chgData name="Ashley Beisiegel" userId="S::adewitt@sffcfoundation.org::1206c160-009f-4d23-8076-031e756c6dba" providerId="AD" clId="Web-{F2C5EFE7-340F-BE2D-315C-1B9FF5BE88BF}"/>
    <pc:docChg chg="addSld delSld modSld">
      <pc:chgData name="Ashley Beisiegel" userId="S::adewitt@sffcfoundation.org::1206c160-009f-4d23-8076-031e756c6dba" providerId="AD" clId="Web-{F2C5EFE7-340F-BE2D-315C-1B9FF5BE88BF}" dt="2021-06-03T16:47:42.039" v="103" actId="20577"/>
      <pc:docMkLst>
        <pc:docMk/>
      </pc:docMkLst>
      <pc:sldChg chg="modSp">
        <pc:chgData name="Ashley Beisiegel" userId="S::adewitt@sffcfoundation.org::1206c160-009f-4d23-8076-031e756c6dba" providerId="AD" clId="Web-{F2C5EFE7-340F-BE2D-315C-1B9FF5BE88BF}" dt="2021-06-03T16:32:57.999" v="46" actId="1076"/>
        <pc:sldMkLst>
          <pc:docMk/>
          <pc:sldMk cId="787876772" sldId="257"/>
        </pc:sldMkLst>
        <pc:spChg chg="mod">
          <ac:chgData name="Ashley Beisiegel" userId="S::adewitt@sffcfoundation.org::1206c160-009f-4d23-8076-031e756c6dba" providerId="AD" clId="Web-{F2C5EFE7-340F-BE2D-315C-1B9FF5BE88BF}" dt="2021-06-03T16:32:54.077" v="45" actId="20577"/>
          <ac:spMkLst>
            <pc:docMk/>
            <pc:sldMk cId="787876772" sldId="257"/>
            <ac:spMk id="3" creationId="{861C37A9-E8FE-704B-B7B7-4779A9B74A85}"/>
          </ac:spMkLst>
        </pc:spChg>
        <pc:picChg chg="mod">
          <ac:chgData name="Ashley Beisiegel" userId="S::adewitt@sffcfoundation.org::1206c160-009f-4d23-8076-031e756c6dba" providerId="AD" clId="Web-{F2C5EFE7-340F-BE2D-315C-1B9FF5BE88BF}" dt="2021-06-03T16:32:57.999" v="46" actId="1076"/>
          <ac:picMkLst>
            <pc:docMk/>
            <pc:sldMk cId="787876772" sldId="257"/>
            <ac:picMk id="4" creationId="{9C8A1219-484D-4C9F-A4D5-1C68D732A2C6}"/>
          </ac:picMkLst>
        </pc:picChg>
      </pc:sldChg>
      <pc:sldChg chg="modSp">
        <pc:chgData name="Ashley Beisiegel" userId="S::adewitt@sffcfoundation.org::1206c160-009f-4d23-8076-031e756c6dba" providerId="AD" clId="Web-{F2C5EFE7-340F-BE2D-315C-1B9FF5BE88BF}" dt="2021-06-03T16:33:08.655" v="48" actId="20577"/>
        <pc:sldMkLst>
          <pc:docMk/>
          <pc:sldMk cId="3066185609" sldId="258"/>
        </pc:sldMkLst>
        <pc:spChg chg="mod">
          <ac:chgData name="Ashley Beisiegel" userId="S::adewitt@sffcfoundation.org::1206c160-009f-4d23-8076-031e756c6dba" providerId="AD" clId="Web-{F2C5EFE7-340F-BE2D-315C-1B9FF5BE88BF}" dt="2021-06-03T16:33:08.655" v="48" actId="20577"/>
          <ac:spMkLst>
            <pc:docMk/>
            <pc:sldMk cId="3066185609" sldId="258"/>
            <ac:spMk id="3" creationId="{1452DC39-3AF5-9446-B3EC-E9C61DE83992}"/>
          </ac:spMkLst>
        </pc:spChg>
      </pc:sldChg>
      <pc:sldChg chg="modSp">
        <pc:chgData name="Ashley Beisiegel" userId="S::adewitt@sffcfoundation.org::1206c160-009f-4d23-8076-031e756c6dba" providerId="AD" clId="Web-{F2C5EFE7-340F-BE2D-315C-1B9FF5BE88BF}" dt="2021-06-03T16:33:46.422" v="52" actId="1076"/>
        <pc:sldMkLst>
          <pc:docMk/>
          <pc:sldMk cId="1771482571" sldId="267"/>
        </pc:sldMkLst>
        <pc:spChg chg="mod">
          <ac:chgData name="Ashley Beisiegel" userId="S::adewitt@sffcfoundation.org::1206c160-009f-4d23-8076-031e756c6dba" providerId="AD" clId="Web-{F2C5EFE7-340F-BE2D-315C-1B9FF5BE88BF}" dt="2021-06-03T16:33:33.562" v="50" actId="20577"/>
          <ac:spMkLst>
            <pc:docMk/>
            <pc:sldMk cId="1771482571" sldId="267"/>
            <ac:spMk id="3" creationId="{EAF7E175-CD38-AD46-947A-E8D301C4EE0B}"/>
          </ac:spMkLst>
        </pc:spChg>
        <pc:picChg chg="mod">
          <ac:chgData name="Ashley Beisiegel" userId="S::adewitt@sffcfoundation.org::1206c160-009f-4d23-8076-031e756c6dba" providerId="AD" clId="Web-{F2C5EFE7-340F-BE2D-315C-1B9FF5BE88BF}" dt="2021-06-03T16:33:42.250" v="51" actId="1076"/>
          <ac:picMkLst>
            <pc:docMk/>
            <pc:sldMk cId="1771482571" sldId="267"/>
            <ac:picMk id="5" creationId="{208A6D07-59A1-459E-9C4A-CE7236F287F3}"/>
          </ac:picMkLst>
        </pc:picChg>
        <pc:picChg chg="mod">
          <ac:chgData name="Ashley Beisiegel" userId="S::adewitt@sffcfoundation.org::1206c160-009f-4d23-8076-031e756c6dba" providerId="AD" clId="Web-{F2C5EFE7-340F-BE2D-315C-1B9FF5BE88BF}" dt="2021-06-03T16:33:46.422" v="52" actId="1076"/>
          <ac:picMkLst>
            <pc:docMk/>
            <pc:sldMk cId="1771482571" sldId="267"/>
            <ac:picMk id="6" creationId="{EB609E34-A76D-42DF-B126-069C9582DEFA}"/>
          </ac:picMkLst>
        </pc:picChg>
      </pc:sldChg>
      <pc:sldChg chg="addSp delSp modSp">
        <pc:chgData name="Ashley Beisiegel" userId="S::adewitt@sffcfoundation.org::1206c160-009f-4d23-8076-031e756c6dba" providerId="AD" clId="Web-{F2C5EFE7-340F-BE2D-315C-1B9FF5BE88BF}" dt="2021-06-03T16:42:06.920" v="97"/>
        <pc:sldMkLst>
          <pc:docMk/>
          <pc:sldMk cId="193317456" sldId="270"/>
        </pc:sldMkLst>
        <pc:spChg chg="mod">
          <ac:chgData name="Ashley Beisiegel" userId="S::adewitt@sffcfoundation.org::1206c160-009f-4d23-8076-031e756c6dba" providerId="AD" clId="Web-{F2C5EFE7-340F-BE2D-315C-1B9FF5BE88BF}" dt="2021-06-03T16:37:53.726" v="90" actId="20577"/>
          <ac:spMkLst>
            <pc:docMk/>
            <pc:sldMk cId="193317456" sldId="270"/>
            <ac:spMk id="3" creationId="{E8532848-E4E2-4A4E-9047-FFCD3BD68A90}"/>
          </ac:spMkLst>
        </pc:spChg>
        <pc:picChg chg="mod">
          <ac:chgData name="Ashley Beisiegel" userId="S::adewitt@sffcfoundation.org::1206c160-009f-4d23-8076-031e756c6dba" providerId="AD" clId="Web-{F2C5EFE7-340F-BE2D-315C-1B9FF5BE88BF}" dt="2021-06-03T16:37:20.850" v="73" actId="1076"/>
          <ac:picMkLst>
            <pc:docMk/>
            <pc:sldMk cId="193317456" sldId="270"/>
            <ac:picMk id="4" creationId="{DB7263E4-716A-4D82-9E83-D36A870494AE}"/>
          </ac:picMkLst>
        </pc:picChg>
        <pc:picChg chg="add del mod">
          <ac:chgData name="Ashley Beisiegel" userId="S::adewitt@sffcfoundation.org::1206c160-009f-4d23-8076-031e756c6dba" providerId="AD" clId="Web-{F2C5EFE7-340F-BE2D-315C-1B9FF5BE88BF}" dt="2021-06-03T16:42:06.920" v="97"/>
          <ac:picMkLst>
            <pc:docMk/>
            <pc:sldMk cId="193317456" sldId="270"/>
            <ac:picMk id="5" creationId="{BDB2AB50-6579-4850-91FA-C522B0A9A8E7}"/>
          </ac:picMkLst>
        </pc:picChg>
      </pc:sldChg>
      <pc:sldChg chg="del">
        <pc:chgData name="Ashley Beisiegel" userId="S::adewitt@sffcfoundation.org::1206c160-009f-4d23-8076-031e756c6dba" providerId="AD" clId="Web-{F2C5EFE7-340F-BE2D-315C-1B9FF5BE88BF}" dt="2021-06-03T16:39:20.728" v="91"/>
        <pc:sldMkLst>
          <pc:docMk/>
          <pc:sldMk cId="4185386118" sldId="271"/>
        </pc:sldMkLst>
      </pc:sldChg>
      <pc:sldChg chg="del">
        <pc:chgData name="Ashley Beisiegel" userId="S::adewitt@sffcfoundation.org::1206c160-009f-4d23-8076-031e756c6dba" providerId="AD" clId="Web-{F2C5EFE7-340F-BE2D-315C-1B9FF5BE88BF}" dt="2021-06-03T16:45:52.551" v="101"/>
        <pc:sldMkLst>
          <pc:docMk/>
          <pc:sldMk cId="2571167568" sldId="278"/>
        </pc:sldMkLst>
      </pc:sldChg>
      <pc:sldChg chg="add del">
        <pc:chgData name="Ashley Beisiegel" userId="S::adewitt@sffcfoundation.org::1206c160-009f-4d23-8076-031e756c6dba" providerId="AD" clId="Web-{F2C5EFE7-340F-BE2D-315C-1B9FF5BE88BF}" dt="2021-06-03T16:43:13.859" v="100"/>
        <pc:sldMkLst>
          <pc:docMk/>
          <pc:sldMk cId="1782293085" sldId="280"/>
        </pc:sldMkLst>
      </pc:sldChg>
      <pc:sldChg chg="add">
        <pc:chgData name="Ashley Beisiegel" userId="S::adewitt@sffcfoundation.org::1206c160-009f-4d23-8076-031e756c6dba" providerId="AD" clId="Web-{F2C5EFE7-340F-BE2D-315C-1B9FF5BE88BF}" dt="2021-06-03T16:43:10.953" v="99"/>
        <pc:sldMkLst>
          <pc:docMk/>
          <pc:sldMk cId="3887602147" sldId="281"/>
        </pc:sldMkLst>
      </pc:sldChg>
      <pc:sldChg chg="modSp add">
        <pc:chgData name="Ashley Beisiegel" userId="S::adewitt@sffcfoundation.org::1206c160-009f-4d23-8076-031e756c6dba" providerId="AD" clId="Web-{F2C5EFE7-340F-BE2D-315C-1B9FF5BE88BF}" dt="2021-06-03T16:47:42.039" v="103" actId="20577"/>
        <pc:sldMkLst>
          <pc:docMk/>
          <pc:sldMk cId="3039217399" sldId="282"/>
        </pc:sldMkLst>
        <pc:spChg chg="mod">
          <ac:chgData name="Ashley Beisiegel" userId="S::adewitt@sffcfoundation.org::1206c160-009f-4d23-8076-031e756c6dba" providerId="AD" clId="Web-{F2C5EFE7-340F-BE2D-315C-1B9FF5BE88BF}" dt="2021-06-03T16:47:42.039" v="103" actId="20577"/>
          <ac:spMkLst>
            <pc:docMk/>
            <pc:sldMk cId="3039217399" sldId="282"/>
            <ac:spMk id="3" creationId="{BA74F84C-7033-4C9D-BDE9-6FC4CE8AFDA0}"/>
          </ac:spMkLst>
        </pc:spChg>
      </pc:sldChg>
    </pc:docChg>
  </pc:docChgLst>
  <pc:docChgLst>
    <pc:chgData name="Ashley Beisiegel" userId="S::adewitt@sffcfoundation.org::1206c160-009f-4d23-8076-031e756c6dba" providerId="AD" clId="Web-{4039D0CB-7C8E-C040-0549-AA18F6B148B2}"/>
    <pc:docChg chg="delSld modSld">
      <pc:chgData name="Ashley Beisiegel" userId="S::adewitt@sffcfoundation.org::1206c160-009f-4d23-8076-031e756c6dba" providerId="AD" clId="Web-{4039D0CB-7C8E-C040-0549-AA18F6B148B2}" dt="2021-06-23T18:18:11.270" v="1"/>
      <pc:docMkLst>
        <pc:docMk/>
      </pc:docMkLst>
      <pc:sldChg chg="del">
        <pc:chgData name="Ashley Beisiegel" userId="S::adewitt@sffcfoundation.org::1206c160-009f-4d23-8076-031e756c6dba" providerId="AD" clId="Web-{4039D0CB-7C8E-C040-0549-AA18F6B148B2}" dt="2021-06-23T18:17:41.488" v="0"/>
        <pc:sldMkLst>
          <pc:docMk/>
          <pc:sldMk cId="787876772" sldId="257"/>
        </pc:sldMkLst>
      </pc:sldChg>
      <pc:sldChg chg="addSp delSp modSp">
        <pc:chgData name="Ashley Beisiegel" userId="S::adewitt@sffcfoundation.org::1206c160-009f-4d23-8076-031e756c6dba" providerId="AD" clId="Web-{4039D0CB-7C8E-C040-0549-AA18F6B148B2}" dt="2021-06-23T18:18:11.270" v="1"/>
        <pc:sldMkLst>
          <pc:docMk/>
          <pc:sldMk cId="3921685692" sldId="277"/>
        </pc:sldMkLst>
        <pc:spChg chg="del">
          <ac:chgData name="Ashley Beisiegel" userId="S::adewitt@sffcfoundation.org::1206c160-009f-4d23-8076-031e756c6dba" providerId="AD" clId="Web-{4039D0CB-7C8E-C040-0549-AA18F6B148B2}" dt="2021-06-23T18:18:11.270" v="1"/>
          <ac:spMkLst>
            <pc:docMk/>
            <pc:sldMk cId="3921685692" sldId="277"/>
            <ac:spMk id="3" creationId="{86194C0F-1F4E-402D-BECD-D1F36A9BB1E4}"/>
          </ac:spMkLst>
        </pc:spChg>
        <pc:spChg chg="add mod">
          <ac:chgData name="Ashley Beisiegel" userId="S::adewitt@sffcfoundation.org::1206c160-009f-4d23-8076-031e756c6dba" providerId="AD" clId="Web-{4039D0CB-7C8E-C040-0549-AA18F6B148B2}" dt="2021-06-23T18:18:11.270" v="1"/>
          <ac:spMkLst>
            <pc:docMk/>
            <pc:sldMk cId="3921685692" sldId="277"/>
            <ac:spMk id="5" creationId="{00CCF314-EE12-4A07-8A83-E94A73299B4C}"/>
          </ac:spMkLst>
        </pc:spChg>
      </pc:sldChg>
    </pc:docChg>
  </pc:docChgLst>
  <pc:docChgLst>
    <pc:chgData name="Ashley DeWitt" userId="S::adewitt@sffcfoundation.org::1206c160-009f-4d23-8076-031e756c6dba" providerId="AD" clId="Web-{4EC8916D-B4A9-5265-AFB8-633ACD1C0381}"/>
    <pc:docChg chg="modSld sldOrd">
      <pc:chgData name="Ashley DeWitt" userId="S::adewitt@sffcfoundation.org::1206c160-009f-4d23-8076-031e756c6dba" providerId="AD" clId="Web-{4EC8916D-B4A9-5265-AFB8-633ACD1C0381}" dt="2020-05-08T16:56:28.582" v="235" actId="20577"/>
      <pc:docMkLst>
        <pc:docMk/>
      </pc:docMkLst>
      <pc:sldChg chg="modSp">
        <pc:chgData name="Ashley DeWitt" userId="S::adewitt@sffcfoundation.org::1206c160-009f-4d23-8076-031e756c6dba" providerId="AD" clId="Web-{4EC8916D-B4A9-5265-AFB8-633ACD1C0381}" dt="2020-05-08T16:55:16.925" v="67" actId="20577"/>
        <pc:sldMkLst>
          <pc:docMk/>
          <pc:sldMk cId="2047059088" sldId="265"/>
        </pc:sldMkLst>
        <pc:spChg chg="mod">
          <ac:chgData name="Ashley DeWitt" userId="S::adewitt@sffcfoundation.org::1206c160-009f-4d23-8076-031e756c6dba" providerId="AD" clId="Web-{4EC8916D-B4A9-5265-AFB8-633ACD1C0381}" dt="2020-05-08T16:55:16.925" v="67" actId="20577"/>
          <ac:spMkLst>
            <pc:docMk/>
            <pc:sldMk cId="2047059088" sldId="265"/>
            <ac:spMk id="3" creationId="{D5D94EC1-906F-DB45-BE36-14471DD86411}"/>
          </ac:spMkLst>
        </pc:spChg>
      </pc:sldChg>
      <pc:sldChg chg="modSp">
        <pc:chgData name="Ashley DeWitt" userId="S::adewitt@sffcfoundation.org::1206c160-009f-4d23-8076-031e756c6dba" providerId="AD" clId="Web-{4EC8916D-B4A9-5265-AFB8-633ACD1C0381}" dt="2020-05-08T16:55:43.081" v="136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4EC8916D-B4A9-5265-AFB8-633ACD1C0381}" dt="2020-05-08T16:55:43.081" v="136" actId="20577"/>
          <ac:spMkLst>
            <pc:docMk/>
            <pc:sldMk cId="1771482571" sldId="267"/>
            <ac:spMk id="3" creationId="{EAF7E175-CD38-AD46-947A-E8D301C4EE0B}"/>
          </ac:spMkLst>
        </pc:spChg>
      </pc:sldChg>
      <pc:sldChg chg="modSp">
        <pc:chgData name="Ashley DeWitt" userId="S::adewitt@sffcfoundation.org::1206c160-009f-4d23-8076-031e756c6dba" providerId="AD" clId="Web-{4EC8916D-B4A9-5265-AFB8-633ACD1C0381}" dt="2020-05-08T16:56:28.582" v="234" actId="20577"/>
        <pc:sldMkLst>
          <pc:docMk/>
          <pc:sldMk cId="3965408220" sldId="268"/>
        </pc:sldMkLst>
        <pc:spChg chg="mod">
          <ac:chgData name="Ashley DeWitt" userId="S::adewitt@sffcfoundation.org::1206c160-009f-4d23-8076-031e756c6dba" providerId="AD" clId="Web-{4EC8916D-B4A9-5265-AFB8-633ACD1C0381}" dt="2020-05-08T16:56:04.925" v="189" actId="20577"/>
          <ac:spMkLst>
            <pc:docMk/>
            <pc:sldMk cId="3965408220" sldId="268"/>
            <ac:spMk id="2" creationId="{75C54822-F8D0-534A-B9E2-360EC8924FC8}"/>
          </ac:spMkLst>
        </pc:spChg>
        <pc:spChg chg="mod">
          <ac:chgData name="Ashley DeWitt" userId="S::adewitt@sffcfoundation.org::1206c160-009f-4d23-8076-031e756c6dba" providerId="AD" clId="Web-{4EC8916D-B4A9-5265-AFB8-633ACD1C0381}" dt="2020-05-08T16:56:28.582" v="234" actId="20577"/>
          <ac:spMkLst>
            <pc:docMk/>
            <pc:sldMk cId="3965408220" sldId="268"/>
            <ac:spMk id="3" creationId="{10777965-CE25-B84E-9495-8220FCCCAD46}"/>
          </ac:spMkLst>
        </pc:spChg>
      </pc:sldChg>
      <pc:sldChg chg="modSp ord">
        <pc:chgData name="Ashley DeWitt" userId="S::adewitt@sffcfoundation.org::1206c160-009f-4d23-8076-031e756c6dba" providerId="AD" clId="Web-{4EC8916D-B4A9-5265-AFB8-633ACD1C0381}" dt="2020-05-08T16:53:43.580" v="38" actId="20577"/>
        <pc:sldMkLst>
          <pc:docMk/>
          <pc:sldMk cId="1849070044" sldId="275"/>
        </pc:sldMkLst>
        <pc:spChg chg="mod">
          <ac:chgData name="Ashley DeWitt" userId="S::adewitt@sffcfoundation.org::1206c160-009f-4d23-8076-031e756c6dba" providerId="AD" clId="Web-{4EC8916D-B4A9-5265-AFB8-633ACD1C0381}" dt="2020-05-08T16:53:34.127" v="26" actId="20577"/>
          <ac:spMkLst>
            <pc:docMk/>
            <pc:sldMk cId="1849070044" sldId="275"/>
            <ac:spMk id="2" creationId="{B8C68A62-D251-4D26-B715-A70E2F32ECB2}"/>
          </ac:spMkLst>
        </pc:spChg>
        <pc:spChg chg="mod">
          <ac:chgData name="Ashley DeWitt" userId="S::adewitt@sffcfoundation.org::1206c160-009f-4d23-8076-031e756c6dba" providerId="AD" clId="Web-{4EC8916D-B4A9-5265-AFB8-633ACD1C0381}" dt="2020-05-08T16:53:43.580" v="38" actId="20577"/>
          <ac:spMkLst>
            <pc:docMk/>
            <pc:sldMk cId="1849070044" sldId="275"/>
            <ac:spMk id="3" creationId="{E566239D-2877-4D97-9E2F-CD3781167827}"/>
          </ac:spMkLst>
        </pc:spChg>
      </pc:sldChg>
    </pc:docChg>
  </pc:docChgLst>
  <pc:docChgLst>
    <pc:chgData name="Ashley DeWitt" userId="S::adewitt@sffcfoundation.org::1206c160-009f-4d23-8076-031e756c6dba" providerId="AD" clId="Web-{F7D3AFCA-C35B-C4CF-37A8-9C7495548BBA}"/>
    <pc:docChg chg="modSld">
      <pc:chgData name="Ashley DeWitt" userId="S::adewitt@sffcfoundation.org::1206c160-009f-4d23-8076-031e756c6dba" providerId="AD" clId="Web-{F7D3AFCA-C35B-C4CF-37A8-9C7495548BBA}" dt="2020-05-15T16:18:03.085" v="168" actId="14100"/>
      <pc:docMkLst>
        <pc:docMk/>
      </pc:docMkLst>
      <pc:sldChg chg="modSp">
        <pc:chgData name="Ashley DeWitt" userId="S::adewitt@sffcfoundation.org::1206c160-009f-4d23-8076-031e756c6dba" providerId="AD" clId="Web-{F7D3AFCA-C35B-C4CF-37A8-9C7495548BBA}" dt="2020-05-15T16:07:27.554" v="4" actId="14100"/>
        <pc:sldMkLst>
          <pc:docMk/>
          <pc:sldMk cId="3066185609" sldId="258"/>
        </pc:sldMkLst>
        <pc:spChg chg="mod">
          <ac:chgData name="Ashley DeWitt" userId="S::adewitt@sffcfoundation.org::1206c160-009f-4d23-8076-031e756c6dba" providerId="AD" clId="Web-{F7D3AFCA-C35B-C4CF-37A8-9C7495548BBA}" dt="2020-05-15T16:07:27.554" v="4" actId="14100"/>
          <ac:spMkLst>
            <pc:docMk/>
            <pc:sldMk cId="3066185609" sldId="258"/>
            <ac:spMk id="2" creationId="{8BFFAE9B-3686-5745-AE4B-3C08EBFF95FE}"/>
          </ac:spMkLst>
        </pc:spChg>
        <pc:spChg chg="mod">
          <ac:chgData name="Ashley DeWitt" userId="S::adewitt@sffcfoundation.org::1206c160-009f-4d23-8076-031e756c6dba" providerId="AD" clId="Web-{F7D3AFCA-C35B-C4CF-37A8-9C7495548BBA}" dt="2020-05-15T16:06:54.866" v="2" actId="20577"/>
          <ac:spMkLst>
            <pc:docMk/>
            <pc:sldMk cId="3066185609" sldId="258"/>
            <ac:spMk id="3" creationId="{1452DC39-3AF5-9446-B3EC-E9C61DE83992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0:19.147" v="45" actId="20577"/>
        <pc:sldMkLst>
          <pc:docMk/>
          <pc:sldMk cId="2047059088" sldId="265"/>
        </pc:sldMkLst>
        <pc:spChg chg="mod">
          <ac:chgData name="Ashley DeWitt" userId="S::adewitt@sffcfoundation.org::1206c160-009f-4d23-8076-031e756c6dba" providerId="AD" clId="Web-{F7D3AFCA-C35B-C4CF-37A8-9C7495548BBA}" dt="2020-05-15T16:10:19.147" v="45" actId="20577"/>
          <ac:spMkLst>
            <pc:docMk/>
            <pc:sldMk cId="2047059088" sldId="265"/>
            <ac:spMk id="3" creationId="{D5D94EC1-906F-DB45-BE36-14471DD86411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1:46.147" v="52" actId="20577"/>
        <pc:sldMkLst>
          <pc:docMk/>
          <pc:sldMk cId="799745612" sldId="266"/>
        </pc:sldMkLst>
        <pc:spChg chg="mod">
          <ac:chgData name="Ashley DeWitt" userId="S::adewitt@sffcfoundation.org::1206c160-009f-4d23-8076-031e756c6dba" providerId="AD" clId="Web-{F7D3AFCA-C35B-C4CF-37A8-9C7495548BBA}" dt="2020-05-15T16:11:46.147" v="52" actId="20577"/>
          <ac:spMkLst>
            <pc:docMk/>
            <pc:sldMk cId="799745612" sldId="266"/>
            <ac:spMk id="3" creationId="{5F473D5A-8AE8-A942-B886-4C7422490D7E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2:34.569" v="60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F7D3AFCA-C35B-C4CF-37A8-9C7495548BBA}" dt="2020-05-15T16:12:34.569" v="60" actId="20577"/>
          <ac:spMkLst>
            <pc:docMk/>
            <pc:sldMk cId="1771482571" sldId="267"/>
            <ac:spMk id="3" creationId="{EAF7E175-CD38-AD46-947A-E8D301C4EE0B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5:10.335" v="110" actId="20577"/>
        <pc:sldMkLst>
          <pc:docMk/>
          <pc:sldMk cId="193317456" sldId="270"/>
        </pc:sldMkLst>
        <pc:spChg chg="mod">
          <ac:chgData name="Ashley DeWitt" userId="S::adewitt@sffcfoundation.org::1206c160-009f-4d23-8076-031e756c6dba" providerId="AD" clId="Web-{F7D3AFCA-C35B-C4CF-37A8-9C7495548BBA}" dt="2020-05-15T16:15:10.335" v="110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7:34.272" v="126" actId="20577"/>
        <pc:sldMkLst>
          <pc:docMk/>
          <pc:sldMk cId="4185386118" sldId="271"/>
        </pc:sldMkLst>
        <pc:spChg chg="mod">
          <ac:chgData name="Ashley DeWitt" userId="S::adewitt@sffcfoundation.org::1206c160-009f-4d23-8076-031e756c6dba" providerId="AD" clId="Web-{F7D3AFCA-C35B-C4CF-37A8-9C7495548BBA}" dt="2020-05-15T16:17:34.272" v="126" actId="20577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8:03.085" v="168" actId="14100"/>
        <pc:sldMkLst>
          <pc:docMk/>
          <pc:sldMk cId="335840861" sldId="274"/>
        </pc:sldMkLst>
        <pc:spChg chg="mod">
          <ac:chgData name="Ashley DeWitt" userId="S::adewitt@sffcfoundation.org::1206c160-009f-4d23-8076-031e756c6dba" providerId="AD" clId="Web-{F7D3AFCA-C35B-C4CF-37A8-9C7495548BBA}" dt="2020-05-15T16:18:03.085" v="168" actId="14100"/>
          <ac:spMkLst>
            <pc:docMk/>
            <pc:sldMk cId="335840861" sldId="274"/>
            <ac:spMk id="3" creationId="{CC9C9DB4-2E63-4979-A63F-04337EDCA270}"/>
          </ac:spMkLst>
        </pc:spChg>
      </pc:sldChg>
    </pc:docChg>
  </pc:docChgLst>
  <pc:docChgLst>
    <pc:chgData name="Ashley DeWitt" userId="S::adewitt@sffcfoundation.org::1206c160-009f-4d23-8076-031e756c6dba" providerId="AD" clId="Web-{13EFA6E2-75CC-2EFA-E810-0ECD65A1E78F}"/>
    <pc:docChg chg="modSld">
      <pc:chgData name="Ashley DeWitt" userId="S::adewitt@sffcfoundation.org::1206c160-009f-4d23-8076-031e756c6dba" providerId="AD" clId="Web-{13EFA6E2-75CC-2EFA-E810-0ECD65A1E78F}" dt="2020-06-22T16:28:17.485" v="121" actId="14100"/>
      <pc:docMkLst>
        <pc:docMk/>
      </pc:docMkLst>
      <pc:sldChg chg="addSp modSp">
        <pc:chgData name="Ashley DeWitt" userId="S::adewitt@sffcfoundation.org::1206c160-009f-4d23-8076-031e756c6dba" providerId="AD" clId="Web-{13EFA6E2-75CC-2EFA-E810-0ECD65A1E78F}" dt="2020-06-22T16:26:40.656" v="61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13EFA6E2-75CC-2EFA-E810-0ECD65A1E78F}" dt="2020-06-22T16:26:40.656" v="61" actId="20577"/>
          <ac:spMkLst>
            <pc:docMk/>
            <pc:sldMk cId="1771482571" sldId="267"/>
            <ac:spMk id="3" creationId="{EAF7E175-CD38-AD46-947A-E8D301C4EE0B}"/>
          </ac:spMkLst>
        </pc:spChg>
        <pc:picChg chg="mod">
          <ac:chgData name="Ashley DeWitt" userId="S::adewitt@sffcfoundation.org::1206c160-009f-4d23-8076-031e756c6dba" providerId="AD" clId="Web-{13EFA6E2-75CC-2EFA-E810-0ECD65A1E78F}" dt="2020-06-22T16:26:27.047" v="60" actId="1076"/>
          <ac:picMkLst>
            <pc:docMk/>
            <pc:sldMk cId="1771482571" sldId="267"/>
            <ac:picMk id="5" creationId="{208A6D07-59A1-459E-9C4A-CE7236F287F3}"/>
          </ac:picMkLst>
        </pc:picChg>
        <pc:picChg chg="add mod">
          <ac:chgData name="Ashley DeWitt" userId="S::adewitt@sffcfoundation.org::1206c160-009f-4d23-8076-031e756c6dba" providerId="AD" clId="Web-{13EFA6E2-75CC-2EFA-E810-0ECD65A1E78F}" dt="2020-06-22T16:26:22.658" v="59" actId="1076"/>
          <ac:picMkLst>
            <pc:docMk/>
            <pc:sldMk cId="1771482571" sldId="267"/>
            <ac:picMk id="6" creationId="{EB609E34-A76D-42DF-B126-069C9582DEFA}"/>
          </ac:picMkLst>
        </pc:picChg>
      </pc:sldChg>
      <pc:sldChg chg="modSp">
        <pc:chgData name="Ashley DeWitt" userId="S::adewitt@sffcfoundation.org::1206c160-009f-4d23-8076-031e756c6dba" providerId="AD" clId="Web-{13EFA6E2-75CC-2EFA-E810-0ECD65A1E78F}" dt="2020-06-22T16:28:17.485" v="121" actId="14100"/>
        <pc:sldMkLst>
          <pc:docMk/>
          <pc:sldMk cId="335840861" sldId="274"/>
        </pc:sldMkLst>
        <pc:spChg chg="mod">
          <ac:chgData name="Ashley DeWitt" userId="S::adewitt@sffcfoundation.org::1206c160-009f-4d23-8076-031e756c6dba" providerId="AD" clId="Web-{13EFA6E2-75CC-2EFA-E810-0ECD65A1E78F}" dt="2020-06-22T16:27:36.891" v="68" actId="14100"/>
          <ac:spMkLst>
            <pc:docMk/>
            <pc:sldMk cId="335840861" sldId="274"/>
            <ac:spMk id="2" creationId="{79AD8AA8-40D9-4320-8FF6-55550849E4AE}"/>
          </ac:spMkLst>
        </pc:spChg>
        <pc:spChg chg="mod">
          <ac:chgData name="Ashley DeWitt" userId="S::adewitt@sffcfoundation.org::1206c160-009f-4d23-8076-031e756c6dba" providerId="AD" clId="Web-{13EFA6E2-75CC-2EFA-E810-0ECD65A1E78F}" dt="2020-06-22T16:28:17.485" v="121" actId="14100"/>
          <ac:spMkLst>
            <pc:docMk/>
            <pc:sldMk cId="335840861" sldId="274"/>
            <ac:spMk id="3" creationId="{CC9C9DB4-2E63-4979-A63F-04337EDCA270}"/>
          </ac:spMkLst>
        </pc:spChg>
      </pc:sldChg>
    </pc:docChg>
  </pc:docChgLst>
  <pc:docChgLst>
    <pc:chgData name="Ashley DeWitt" userId="S::adewitt@sffcfoundation.org::1206c160-009f-4d23-8076-031e756c6dba" providerId="AD" clId="Web-{2C824020-AA9A-7FB9-E6BC-128BEFB6F315}"/>
    <pc:docChg chg="addSld modSld">
      <pc:chgData name="Ashley DeWitt" userId="S::adewitt@sffcfoundation.org::1206c160-009f-4d23-8076-031e756c6dba" providerId="AD" clId="Web-{2C824020-AA9A-7FB9-E6BC-128BEFB6F315}" dt="2020-06-10T20:10:41.387" v="71" actId="14100"/>
      <pc:docMkLst>
        <pc:docMk/>
      </pc:docMkLst>
      <pc:sldChg chg="modSp new">
        <pc:chgData name="Ashley DeWitt" userId="S::adewitt@sffcfoundation.org::1206c160-009f-4d23-8076-031e756c6dba" providerId="AD" clId="Web-{2C824020-AA9A-7FB9-E6BC-128BEFB6F315}" dt="2020-06-10T20:10:41.387" v="71" actId="14100"/>
        <pc:sldMkLst>
          <pc:docMk/>
          <pc:sldMk cId="456701002" sldId="276"/>
        </pc:sldMkLst>
        <pc:spChg chg="mod">
          <ac:chgData name="Ashley DeWitt" userId="S::adewitt@sffcfoundation.org::1206c160-009f-4d23-8076-031e756c6dba" providerId="AD" clId="Web-{2C824020-AA9A-7FB9-E6BC-128BEFB6F315}" dt="2020-06-10T20:09:27.480" v="36" actId="20577"/>
          <ac:spMkLst>
            <pc:docMk/>
            <pc:sldMk cId="456701002" sldId="276"/>
            <ac:spMk id="2" creationId="{4758DFE5-FB63-47FE-80AD-BBEBAD5B2AFC}"/>
          </ac:spMkLst>
        </pc:spChg>
        <pc:spChg chg="mod">
          <ac:chgData name="Ashley DeWitt" userId="S::adewitt@sffcfoundation.org::1206c160-009f-4d23-8076-031e756c6dba" providerId="AD" clId="Web-{2C824020-AA9A-7FB9-E6BC-128BEFB6F315}" dt="2020-06-10T20:10:41.387" v="71" actId="14100"/>
          <ac:spMkLst>
            <pc:docMk/>
            <pc:sldMk cId="456701002" sldId="276"/>
            <ac:spMk id="3" creationId="{543FCB83-BA03-487E-AEBF-1CE7C8C1830D}"/>
          </ac:spMkLst>
        </pc:spChg>
      </pc:sldChg>
    </pc:docChg>
  </pc:docChgLst>
  <pc:docChgLst>
    <pc:chgData name="Ashley Beisiegel" userId="S::adewitt@sffcfoundation.org::1206c160-009f-4d23-8076-031e756c6dba" providerId="AD" clId="Web-{BC35388F-59DB-7FAB-A33F-D3F963F05391}"/>
    <pc:docChg chg="modSld">
      <pc:chgData name="Ashley Beisiegel" userId="S::adewitt@sffcfoundation.org::1206c160-009f-4d23-8076-031e756c6dba" providerId="AD" clId="Web-{BC35388F-59DB-7FAB-A33F-D3F963F05391}" dt="2020-12-01T20:49:56.935" v="121" actId="20577"/>
      <pc:docMkLst>
        <pc:docMk/>
      </pc:docMkLst>
      <pc:sldChg chg="addSp delSp modSp">
        <pc:chgData name="Ashley Beisiegel" userId="S::adewitt@sffcfoundation.org::1206c160-009f-4d23-8076-031e756c6dba" providerId="AD" clId="Web-{BC35388F-59DB-7FAB-A33F-D3F963F05391}" dt="2020-12-01T20:37:23.257" v="23" actId="1076"/>
        <pc:sldMkLst>
          <pc:docMk/>
          <pc:sldMk cId="638758829" sldId="256"/>
        </pc:sldMkLst>
        <pc:spChg chg="mod">
          <ac:chgData name="Ashley Beisiegel" userId="S::adewitt@sffcfoundation.org::1206c160-009f-4d23-8076-031e756c6dba" providerId="AD" clId="Web-{BC35388F-59DB-7FAB-A33F-D3F963F05391}" dt="2020-12-01T20:37:15.882" v="22" actId="20577"/>
          <ac:spMkLst>
            <pc:docMk/>
            <pc:sldMk cId="638758829" sldId="256"/>
            <ac:spMk id="2" creationId="{C070D5FD-4E1A-5347-B428-42884AD3211A}"/>
          </ac:spMkLst>
        </pc:spChg>
        <pc:spChg chg="del">
          <ac:chgData name="Ashley Beisiegel" userId="S::adewitt@sffcfoundation.org::1206c160-009f-4d23-8076-031e756c6dba" providerId="AD" clId="Web-{BC35388F-59DB-7FAB-A33F-D3F963F05391}" dt="2020-12-01T20:31:56.724" v="9"/>
          <ac:spMkLst>
            <pc:docMk/>
            <pc:sldMk cId="638758829" sldId="256"/>
            <ac:spMk id="3" creationId="{8AE81EA1-9856-494D-9F09-87AF5441B45B}"/>
          </ac:spMkLst>
        </pc:spChg>
        <pc:spChg chg="add del mod">
          <ac:chgData name="Ashley Beisiegel" userId="S::adewitt@sffcfoundation.org::1206c160-009f-4d23-8076-031e756c6dba" providerId="AD" clId="Web-{BC35388F-59DB-7FAB-A33F-D3F963F05391}" dt="2020-12-01T20:34:26.100" v="14"/>
          <ac:spMkLst>
            <pc:docMk/>
            <pc:sldMk cId="638758829" sldId="256"/>
            <ac:spMk id="6" creationId="{E3E17C9C-BEC1-4AAD-BFA6-44F4DA0B50B9}"/>
          </ac:spMkLst>
        </pc:spChg>
        <pc:picChg chg="mod">
          <ac:chgData name="Ashley Beisiegel" userId="S::adewitt@sffcfoundation.org::1206c160-009f-4d23-8076-031e756c6dba" providerId="AD" clId="Web-{BC35388F-59DB-7FAB-A33F-D3F963F05391}" dt="2020-12-01T20:37:23.257" v="23" actId="1076"/>
          <ac:picMkLst>
            <pc:docMk/>
            <pc:sldMk cId="638758829" sldId="256"/>
            <ac:picMk id="4" creationId="{1E29DFD1-0B9D-4163-8570-F4A7D83034E1}"/>
          </ac:picMkLst>
        </pc:picChg>
      </pc:sldChg>
      <pc:sldChg chg="modSp">
        <pc:chgData name="Ashley Beisiegel" userId="S::adewitt@sffcfoundation.org::1206c160-009f-4d23-8076-031e756c6dba" providerId="AD" clId="Web-{BC35388F-59DB-7FAB-A33F-D3F963F05391}" dt="2020-12-01T20:48:55.372" v="40" actId="20577"/>
        <pc:sldMkLst>
          <pc:docMk/>
          <pc:sldMk cId="3066185609" sldId="258"/>
        </pc:sldMkLst>
        <pc:spChg chg="mod">
          <ac:chgData name="Ashley Beisiegel" userId="S::adewitt@sffcfoundation.org::1206c160-009f-4d23-8076-031e756c6dba" providerId="AD" clId="Web-{BC35388F-59DB-7FAB-A33F-D3F963F05391}" dt="2020-12-01T20:48:55.372" v="40" actId="20577"/>
          <ac:spMkLst>
            <pc:docMk/>
            <pc:sldMk cId="3066185609" sldId="258"/>
            <ac:spMk id="2" creationId="{8BFFAE9B-3686-5745-AE4B-3C08EBFF95FE}"/>
          </ac:spMkLst>
        </pc:spChg>
      </pc:sldChg>
      <pc:sldChg chg="modSp">
        <pc:chgData name="Ashley Beisiegel" userId="S::adewitt@sffcfoundation.org::1206c160-009f-4d23-8076-031e756c6dba" providerId="AD" clId="Web-{BC35388F-59DB-7FAB-A33F-D3F963F05391}" dt="2020-12-01T20:49:55.841" v="119" actId="20577"/>
        <pc:sldMkLst>
          <pc:docMk/>
          <pc:sldMk cId="193317456" sldId="270"/>
        </pc:sldMkLst>
        <pc:spChg chg="mod">
          <ac:chgData name="Ashley Beisiegel" userId="S::adewitt@sffcfoundation.org::1206c160-009f-4d23-8076-031e756c6dba" providerId="AD" clId="Web-{BC35388F-59DB-7FAB-A33F-D3F963F05391}" dt="2020-12-01T20:49:55.841" v="119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Ashley Beisiegel" userId="S::adewitt@sffcfoundation.org::1206c160-009f-4d23-8076-031e756c6dba" providerId="AD" clId="Web-{BC35388F-59DB-7FAB-A33F-D3F963F05391}" dt="2020-12-01T20:30:45.520" v="6" actId="20577"/>
        <pc:sldMkLst>
          <pc:docMk/>
          <pc:sldMk cId="217524112" sldId="277"/>
        </pc:sldMkLst>
        <pc:spChg chg="mod">
          <ac:chgData name="Ashley Beisiegel" userId="S::adewitt@sffcfoundation.org::1206c160-009f-4d23-8076-031e756c6dba" providerId="AD" clId="Web-{BC35388F-59DB-7FAB-A33F-D3F963F05391}" dt="2020-12-01T20:30:41.254" v="2" actId="20577"/>
          <ac:spMkLst>
            <pc:docMk/>
            <pc:sldMk cId="217524112" sldId="277"/>
            <ac:spMk id="2" creationId="{448F78D9-80C7-4312-992B-8070CC64C90D}"/>
          </ac:spMkLst>
        </pc:spChg>
        <pc:spChg chg="mod">
          <ac:chgData name="Ashley Beisiegel" userId="S::adewitt@sffcfoundation.org::1206c160-009f-4d23-8076-031e756c6dba" providerId="AD" clId="Web-{BC35388F-59DB-7FAB-A33F-D3F963F05391}" dt="2020-12-01T20:30:45.520" v="6" actId="20577"/>
          <ac:spMkLst>
            <pc:docMk/>
            <pc:sldMk cId="217524112" sldId="277"/>
            <ac:spMk id="3" creationId="{AE6A51BE-0275-4851-B413-6B7845FCD063}"/>
          </ac:spMkLst>
        </pc:spChg>
      </pc:sldChg>
    </pc:docChg>
  </pc:docChgLst>
  <pc:docChgLst>
    <pc:chgData name="Ashley Beisiegel" userId="S::adewitt@sffcfoundation.org::1206c160-009f-4d23-8076-031e756c6dba" providerId="AD" clId="Web-{4AD01348-D05B-5A57-3A4E-206C1E9E41F5}"/>
    <pc:docChg chg="modSld">
      <pc:chgData name="Ashley Beisiegel" userId="S::adewitt@sffcfoundation.org::1206c160-009f-4d23-8076-031e756c6dba" providerId="AD" clId="Web-{4AD01348-D05B-5A57-3A4E-206C1E9E41F5}" dt="2021-06-03T15:02:51.576" v="2" actId="20577"/>
      <pc:docMkLst>
        <pc:docMk/>
      </pc:docMkLst>
      <pc:sldChg chg="modSp">
        <pc:chgData name="Ashley Beisiegel" userId="S::adewitt@sffcfoundation.org::1206c160-009f-4d23-8076-031e756c6dba" providerId="AD" clId="Web-{4AD01348-D05B-5A57-3A4E-206C1E9E41F5}" dt="2021-06-03T15:02:51.576" v="2" actId="20577"/>
        <pc:sldMkLst>
          <pc:docMk/>
          <pc:sldMk cId="1771482571" sldId="267"/>
        </pc:sldMkLst>
        <pc:spChg chg="mod">
          <ac:chgData name="Ashley Beisiegel" userId="S::adewitt@sffcfoundation.org::1206c160-009f-4d23-8076-031e756c6dba" providerId="AD" clId="Web-{4AD01348-D05B-5A57-3A4E-206C1E9E41F5}" dt="2021-06-03T15:02:51.576" v="2" actId="20577"/>
          <ac:spMkLst>
            <pc:docMk/>
            <pc:sldMk cId="1771482571" sldId="267"/>
            <ac:spMk id="3" creationId="{EAF7E175-CD38-AD46-947A-E8D301C4EE0B}"/>
          </ac:spMkLst>
        </pc:spChg>
      </pc:sldChg>
    </pc:docChg>
  </pc:docChgLst>
  <pc:docChgLst>
    <pc:chgData name="Ashley Beisiegel" userId="1206c160-009f-4d23-8076-031e756c6dba" providerId="ADAL" clId="{71353EAD-E450-B141-B76A-A7BA9919A5BD}"/>
    <pc:docChg chg="delSld modSld">
      <pc:chgData name="Ashley Beisiegel" userId="1206c160-009f-4d23-8076-031e756c6dba" providerId="ADAL" clId="{71353EAD-E450-B141-B76A-A7BA9919A5BD}" dt="2022-08-15T18:41:19.030" v="12" actId="20577"/>
      <pc:docMkLst>
        <pc:docMk/>
      </pc:docMkLst>
      <pc:sldChg chg="del">
        <pc:chgData name="Ashley Beisiegel" userId="1206c160-009f-4d23-8076-031e756c6dba" providerId="ADAL" clId="{71353EAD-E450-B141-B76A-A7BA9919A5BD}" dt="2022-08-03T18:29:45.766" v="0" actId="2696"/>
        <pc:sldMkLst>
          <pc:docMk/>
          <pc:sldMk cId="4190607237" sldId="283"/>
        </pc:sldMkLst>
      </pc:sldChg>
      <pc:sldChg chg="modSp mod">
        <pc:chgData name="Ashley Beisiegel" userId="1206c160-009f-4d23-8076-031e756c6dba" providerId="ADAL" clId="{71353EAD-E450-B141-B76A-A7BA9919A5BD}" dt="2022-08-15T18:41:19.030" v="12" actId="20577"/>
        <pc:sldMkLst>
          <pc:docMk/>
          <pc:sldMk cId="3684897479" sldId="305"/>
        </pc:sldMkLst>
        <pc:spChg chg="mod">
          <ac:chgData name="Ashley Beisiegel" userId="1206c160-009f-4d23-8076-031e756c6dba" providerId="ADAL" clId="{71353EAD-E450-B141-B76A-A7BA9919A5BD}" dt="2022-08-15T18:41:19.030" v="12" actId="20577"/>
          <ac:spMkLst>
            <pc:docMk/>
            <pc:sldMk cId="3684897479" sldId="305"/>
            <ac:spMk id="3" creationId="{E49CE19C-49B5-634E-87F7-459B9EE66B03}"/>
          </ac:spMkLst>
        </pc:spChg>
      </pc:sldChg>
    </pc:docChg>
  </pc:docChgLst>
  <pc:docChgLst>
    <pc:chgData name="Kelly Jackson" userId="S::kjackson@sffcfoundation.org::0755397c-7597-4155-991c-7892da48e6f8" providerId="AD" clId="Web-{A41632C7-3A74-5703-FDA5-84C2249E69C7}"/>
    <pc:docChg chg="delSld modSld">
      <pc:chgData name="Kelly Jackson" userId="S::kjackson@sffcfoundation.org::0755397c-7597-4155-991c-7892da48e6f8" providerId="AD" clId="Web-{A41632C7-3A74-5703-FDA5-84C2249E69C7}" dt="2020-06-22T16:26:59.922" v="41" actId="20577"/>
      <pc:docMkLst>
        <pc:docMk/>
      </pc:docMkLst>
      <pc:sldChg chg="modSp">
        <pc:chgData name="Kelly Jackson" userId="S::kjackson@sffcfoundation.org::0755397c-7597-4155-991c-7892da48e6f8" providerId="AD" clId="Web-{A41632C7-3A74-5703-FDA5-84C2249E69C7}" dt="2020-06-22T16:23:51.702" v="11" actId="20577"/>
        <pc:sldMkLst>
          <pc:docMk/>
          <pc:sldMk cId="2047059088" sldId="265"/>
        </pc:sldMkLst>
        <pc:spChg chg="mod">
          <ac:chgData name="Kelly Jackson" userId="S::kjackson@sffcfoundation.org::0755397c-7597-4155-991c-7892da48e6f8" providerId="AD" clId="Web-{A41632C7-3A74-5703-FDA5-84C2249E69C7}" dt="2020-06-22T16:23:51.702" v="11" actId="20577"/>
          <ac:spMkLst>
            <pc:docMk/>
            <pc:sldMk cId="2047059088" sldId="265"/>
            <ac:spMk id="3" creationId="{D5D94EC1-906F-DB45-BE36-14471DD86411}"/>
          </ac:spMkLst>
        </pc:spChg>
      </pc:sldChg>
      <pc:sldChg chg="modSp">
        <pc:chgData name="Kelly Jackson" userId="S::kjackson@sffcfoundation.org::0755397c-7597-4155-991c-7892da48e6f8" providerId="AD" clId="Web-{A41632C7-3A74-5703-FDA5-84C2249E69C7}" dt="2020-06-22T16:26:06.268" v="22" actId="20577"/>
        <pc:sldMkLst>
          <pc:docMk/>
          <pc:sldMk cId="3965408220" sldId="268"/>
        </pc:sldMkLst>
        <pc:spChg chg="mod">
          <ac:chgData name="Kelly Jackson" userId="S::kjackson@sffcfoundation.org::0755397c-7597-4155-991c-7892da48e6f8" providerId="AD" clId="Web-{A41632C7-3A74-5703-FDA5-84C2249E69C7}" dt="2020-06-22T16:26:06.268" v="22" actId="20577"/>
          <ac:spMkLst>
            <pc:docMk/>
            <pc:sldMk cId="3965408220" sldId="268"/>
            <ac:spMk id="3" creationId="{10777965-CE25-B84E-9495-8220FCCCAD46}"/>
          </ac:spMkLst>
        </pc:spChg>
      </pc:sldChg>
      <pc:sldChg chg="modSp">
        <pc:chgData name="Kelly Jackson" userId="S::kjackson@sffcfoundation.org::0755397c-7597-4155-991c-7892da48e6f8" providerId="AD" clId="Web-{A41632C7-3A74-5703-FDA5-84C2249E69C7}" dt="2020-06-22T16:26:59.922" v="40" actId="20577"/>
        <pc:sldMkLst>
          <pc:docMk/>
          <pc:sldMk cId="193317456" sldId="270"/>
        </pc:sldMkLst>
        <pc:spChg chg="mod">
          <ac:chgData name="Kelly Jackson" userId="S::kjackson@sffcfoundation.org::0755397c-7597-4155-991c-7892da48e6f8" providerId="AD" clId="Web-{A41632C7-3A74-5703-FDA5-84C2249E69C7}" dt="2020-06-22T16:26:59.922" v="40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Kelly Jackson" userId="S::kjackson@sffcfoundation.org::0755397c-7597-4155-991c-7892da48e6f8" providerId="AD" clId="Web-{A41632C7-3A74-5703-FDA5-84C2249E69C7}" dt="2020-06-22T16:22:03.810" v="1" actId="20577"/>
        <pc:sldMkLst>
          <pc:docMk/>
          <pc:sldMk cId="1307016717" sldId="273"/>
        </pc:sldMkLst>
        <pc:spChg chg="mod">
          <ac:chgData name="Kelly Jackson" userId="S::kjackson@sffcfoundation.org::0755397c-7597-4155-991c-7892da48e6f8" providerId="AD" clId="Web-{A41632C7-3A74-5703-FDA5-84C2249E69C7}" dt="2020-06-22T16:22:03.810" v="1" actId="20577"/>
          <ac:spMkLst>
            <pc:docMk/>
            <pc:sldMk cId="1307016717" sldId="273"/>
            <ac:spMk id="3" creationId="{9EAF8B4B-E0AC-40F5-BD8E-C4DDB6E2642A}"/>
          </ac:spMkLst>
        </pc:spChg>
      </pc:sldChg>
      <pc:sldChg chg="del">
        <pc:chgData name="Kelly Jackson" userId="S::kjackson@sffcfoundation.org::0755397c-7597-4155-991c-7892da48e6f8" providerId="AD" clId="Web-{A41632C7-3A74-5703-FDA5-84C2249E69C7}" dt="2020-06-22T16:21:56.873" v="0"/>
        <pc:sldMkLst>
          <pc:docMk/>
          <pc:sldMk cId="1849070044" sldId="275"/>
        </pc:sldMkLst>
      </pc:sldChg>
    </pc:docChg>
  </pc:docChgLst>
  <pc:docChgLst>
    <pc:chgData name="Ashley DeWitt" userId="S::adewitt@sffcfoundation.org::1206c160-009f-4d23-8076-031e756c6dba" providerId="AD" clId="Web-{5B97A801-DD66-4E9D-A693-7934E215E456}"/>
    <pc:docChg chg="addSld delSld">
      <pc:chgData name="Ashley DeWitt" userId="S::adewitt@sffcfoundation.org::1206c160-009f-4d23-8076-031e756c6dba" providerId="AD" clId="Web-{5B97A801-DD66-4E9D-A693-7934E215E456}" dt="2020-07-14T21:51:20.943" v="1"/>
      <pc:docMkLst>
        <pc:docMk/>
      </pc:docMkLst>
      <pc:sldChg chg="add">
        <pc:chgData name="Ashley DeWitt" userId="S::adewitt@sffcfoundation.org::1206c160-009f-4d23-8076-031e756c6dba" providerId="AD" clId="Web-{5B97A801-DD66-4E9D-A693-7934E215E456}" dt="2020-07-14T21:51:20.943" v="1"/>
        <pc:sldMkLst>
          <pc:docMk/>
          <pc:sldMk cId="217524112" sldId="277"/>
        </pc:sldMkLst>
      </pc:sldChg>
      <pc:sldChg chg="del">
        <pc:chgData name="Ashley DeWitt" userId="S::adewitt@sffcfoundation.org::1206c160-009f-4d23-8076-031e756c6dba" providerId="AD" clId="Web-{5B97A801-DD66-4E9D-A693-7934E215E456}" dt="2020-07-14T21:51:16.037" v="0"/>
        <pc:sldMkLst>
          <pc:docMk/>
          <pc:sldMk cId="4160385282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6961-574A-4184-97E3-D9256D6263E2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005CE-082B-4A93-BF5B-ECD309171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2021-2022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5E39E-5CDF-46FC-917A-4368A24D560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90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544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2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32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5/05/23/identifying-and-developing-leadership-talent-by-teachertoolki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iscoolsite.wordpress.com/2015/11/29/how-are-yo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bbypaints.com/wholesale-chalk-pain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5FD-4E1A-5347-B428-42884AD3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285" y="1975944"/>
            <a:ext cx="5823854" cy="3405259"/>
          </a:xfrm>
        </p:spPr>
        <p:txBody>
          <a:bodyPr>
            <a:normAutofit/>
          </a:bodyPr>
          <a:lstStyle/>
          <a:p>
            <a:r>
              <a:rPr lang="en-US" sz="5000" dirty="0"/>
              <a:t>Mentor Liaison Training</a:t>
            </a:r>
            <a:br>
              <a:rPr lang="en-US" sz="5000" dirty="0"/>
            </a:br>
            <a:r>
              <a:rPr lang="en-US" sz="5000" dirty="0"/>
              <a:t>(K-8)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901D5A-B216-470E-BF4D-8752F835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220" y1="30670" x2="47156" y2="52628"/>
                        <a14:foregroundMark x1="44972" y1="31605" x2="44972" y2="31605"/>
                        <a14:foregroundMark x1="66331" y1="32517" x2="78498" y2="31965"/>
                        <a14:foregroundMark x1="78498" y1="31965" x2="79002" y2="30670"/>
                        <a14:foregroundMark x1="74658" y1="40269" x2="74658" y2="40269"/>
                        <a14:foregroundMark x1="20230" y1="61291" x2="20230" y2="61291"/>
                        <a14:foregroundMark x1="25798" y1="61603" x2="25798" y2="61603"/>
                        <a14:foregroundMark x1="28894" y1="60979" x2="28894" y2="60979"/>
                        <a14:foregroundMark x1="34149" y1="59731" x2="34149" y2="59731"/>
                        <a14:foregroundMark x1="38805" y1="61291" x2="38805" y2="61291"/>
                        <a14:foregroundMark x1="42813" y1="61603" x2="42813" y2="61603"/>
                        <a14:foregroundMark x1="34149" y1="59131" x2="34149" y2="59131"/>
                        <a14:foregroundMark x1="43437" y1="62827" x2="43437" y2="62827"/>
                        <a14:foregroundMark x1="47444" y1="61291" x2="47444" y2="61291"/>
                        <a14:foregroundMark x1="51476" y1="60667" x2="51476" y2="60667"/>
                        <a14:foregroundMark x1="54572" y1="60667" x2="54572" y2="60667"/>
                        <a14:foregroundMark x1="62611" y1="61915" x2="62611" y2="61915"/>
                        <a14:foregroundMark x1="67243" y1="60355" x2="67243" y2="60355"/>
                        <a14:foregroundMark x1="74058" y1="63139" x2="74058" y2="63139"/>
                        <a14:foregroundMark x1="79314" y1="61291" x2="79314" y2="61291"/>
                        <a14:foregroundMark x1="67243" y1="60355" x2="67243" y2="60355"/>
                        <a14:foregroundMark x1="20854" y1="69954" x2="20854" y2="69954"/>
                        <a14:foregroundMark x1="32925" y1="70554" x2="32925" y2="70554"/>
                        <a14:foregroundMark x1="37869" y1="69954" x2="37869" y2="69954"/>
                        <a14:foregroundMark x1="41589" y1="70266" x2="41589" y2="70266"/>
                        <a14:foregroundMark x1="33237" y1="68707" x2="33237" y2="68707"/>
                        <a14:foregroundMark x1="37869" y1="69330" x2="37869" y2="69330"/>
                        <a14:foregroundMark x1="47156" y1="69954" x2="47156" y2="69954"/>
                        <a14:foregroundMark x1="49940" y1="70554" x2="49940" y2="70554"/>
                        <a14:foregroundMark x1="55796" y1="69954" x2="55796" y2="69954"/>
                        <a14:foregroundMark x1="53012" y1="70866" x2="53012" y2="70866"/>
                        <a14:foregroundMark x1="59203" y1="70266" x2="59203" y2="70266"/>
                        <a14:foregroundMark x1="63835" y1="70554" x2="63835" y2="70554"/>
                        <a14:foregroundMark x1="72810" y1="70266" x2="72810" y2="70266"/>
                        <a14:foregroundMark x1="51788" y1="61915" x2="51788" y2="61915"/>
                        <a14:foregroundMark x1="67555" y1="60043" x2="67555" y2="60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B22A-7CD2-DC1E-46A2-E3E8FBB8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863" y="195031"/>
            <a:ext cx="4164273" cy="1492132"/>
          </a:xfrm>
        </p:spPr>
        <p:txBody>
          <a:bodyPr/>
          <a:lstStyle/>
          <a:p>
            <a:r>
              <a:rPr lang="en-US" dirty="0"/>
              <a:t>Impact Video</a:t>
            </a:r>
          </a:p>
        </p:txBody>
      </p:sp>
      <p:pic>
        <p:nvPicPr>
          <p:cNvPr id="4" name="Online Media 3" descr="PFE Impact">
            <a:hlinkClick r:id="" action="ppaction://media"/>
            <a:extLst>
              <a:ext uri="{FF2B5EF4-FFF2-40B4-BE49-F238E27FC236}">
                <a16:creationId xmlns:a16="http://schemas.microsoft.com/office/drawing/2014/main" id="{CBAE926D-14FF-3472-51B1-1A13A2959E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7800" y="941097"/>
            <a:ext cx="9876397" cy="55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0" y="382386"/>
            <a:ext cx="10367320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680" y="1267098"/>
            <a:ext cx="10367319" cy="540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SFFC Foundation is a nonprofit organization based in Nashville, TN. Our current initiatives include the </a:t>
            </a:r>
            <a:r>
              <a:rPr lang="en-US" dirty="0">
                <a:hlinkClick r:id="rId2"/>
              </a:rPr>
              <a:t>PFE Scholarship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Nourish Grants</a:t>
            </a:r>
            <a:r>
              <a:rPr lang="en-US" dirty="0"/>
              <a:t> for individuals/families.</a:t>
            </a:r>
          </a:p>
          <a:p>
            <a:pPr marL="0" indent="0" algn="ctr">
              <a:buNone/>
            </a:pPr>
            <a:r>
              <a:rPr lang="en-US" b="1" dirty="0"/>
              <a:t>Administration Team</a:t>
            </a:r>
          </a:p>
          <a:p>
            <a:pPr marL="0" indent="0">
              <a:buNone/>
            </a:pPr>
            <a:r>
              <a:rPr lang="en-US" dirty="0"/>
              <a:t>   		   Ashley Beisiegel			          Jackie Downs		              </a:t>
            </a:r>
          </a:p>
          <a:p>
            <a:pPr marL="0" indent="0">
              <a:buNone/>
            </a:pPr>
            <a:r>
              <a:rPr lang="en-US" dirty="0"/>
              <a:t>		K-8 Program Officer		    9-12 Program Officer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Office Number: (615) 675-0450</a:t>
            </a:r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3063616" y="3809775"/>
            <a:ext cx="1789612" cy="206226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628" y="3809775"/>
            <a:ext cx="1653971" cy="21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B74E-34FA-6E6F-36CB-2E8772EA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74" y="218775"/>
            <a:ext cx="3958677" cy="1492132"/>
          </a:xfrm>
        </p:spPr>
        <p:txBody>
          <a:bodyPr/>
          <a:lstStyle/>
          <a:p>
            <a:r>
              <a:rPr lang="en-US" dirty="0"/>
              <a:t>Origin Video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A3A4ACB7-F10C-3AB6-2297-9831D6BCF1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0" y="1104181"/>
            <a:ext cx="9521524" cy="53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AE9B-3686-5745-AE4B-3C08EBFF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05157"/>
            <a:ext cx="10178322" cy="1069359"/>
          </a:xfrm>
        </p:spPr>
        <p:txBody>
          <a:bodyPr>
            <a:normAutofit/>
          </a:bodyPr>
          <a:lstStyle/>
          <a:p>
            <a:r>
              <a:rPr lang="en-US" dirty="0"/>
              <a:t>Your Commitments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DC39-3AF5-9446-B3EC-E9C61DE8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5805"/>
            <a:ext cx="7002636" cy="4223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Meet with each mentor and provide an introduction/orientation to PFE before visits start for the year, making sure the mentor understands the goals and expectations.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Ensure that each mentor’s needs are being met and that the match is effective by checking in with each mentor </a:t>
            </a:r>
            <a:r>
              <a:rPr lang="en-US" sz="1800" u="sng" dirty="0"/>
              <a:t>once per month.</a:t>
            </a:r>
            <a:r>
              <a:rPr lang="en-US" sz="18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Partner with Coordinator to assure that students are matched with mentors to ensure compatibility and a nurturing environment, as well as compliance with policies and guidelines.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Communicate with Coordinator if any match concerns arise from monthly check-ins.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Write a personal note of thanks from the Mentor Liaison to the mentors at the end of the school year. </a:t>
            </a:r>
          </a:p>
        </p:txBody>
      </p:sp>
      <p:pic>
        <p:nvPicPr>
          <p:cNvPr id="4" name="Picture 4" descr="A picture containing sitting, yellow, table, black&#10;&#10;Description generated with very high confidence">
            <a:extLst>
              <a:ext uri="{FF2B5EF4-FFF2-40B4-BE49-F238E27FC236}">
                <a16:creationId xmlns:a16="http://schemas.microsoft.com/office/drawing/2014/main" id="{C4185F0B-DFA0-4B0C-8B86-CC7DF1B5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618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DEC0-40BF-C842-A6A7-85793F77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2A1A00"/>
                </a:solidFill>
              </a:rPr>
              <a:t>Student/Mentor Matches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4EC1-906F-DB45-BE36-14471DD8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907" y="721215"/>
            <a:ext cx="5508434" cy="541556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PFE was designed to ease senior isolation.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An ideal mentor is a cognitively healthy, older adult or someone with a disability who could use company and/or light assistance around the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u="sng" dirty="0"/>
              <a:t>Mentor Selection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Families can choose their own mentors (1 for each child) or your team may provide a list of suggested mentors from your community.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Non-negotiable criteria: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No nursing home residents.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Cognitive health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Commitment: A mentor must be able to commit to consistent, weekly visits.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Students may </a:t>
            </a:r>
            <a:r>
              <a:rPr lang="en-US" sz="1600" b="1" i="1" dirty="0"/>
              <a:t>not</a:t>
            </a:r>
            <a:r>
              <a:rPr lang="en-US" sz="1600" i="1" dirty="0"/>
              <a:t> </a:t>
            </a:r>
            <a:r>
              <a:rPr lang="en-US" sz="1600" dirty="0"/>
              <a:t>be matched with a relative by any degree.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i="1" dirty="0"/>
              <a:t>Reflect on past mentors in your life as you help your students choose theirs.</a:t>
            </a:r>
          </a:p>
        </p:txBody>
      </p:sp>
    </p:spTree>
    <p:extLst>
      <p:ext uri="{BB962C8B-B14F-4D97-AF65-F5344CB8AC3E}">
        <p14:creationId xmlns:p14="http://schemas.microsoft.com/office/powerpoint/2010/main" val="28571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DFE5-FB63-47FE-80AD-BBEBAD5B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727113"/>
            <a:ext cx="10393151" cy="11474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Match Checklist</a:t>
            </a:r>
          </a:p>
        </p:txBody>
      </p:sp>
      <p:pic>
        <p:nvPicPr>
          <p:cNvPr id="4" name="Picture 4" descr="A picture containing toy, table, white&#10;&#10;Description generated with very high confidence">
            <a:extLst>
              <a:ext uri="{FF2B5EF4-FFF2-40B4-BE49-F238E27FC236}">
                <a16:creationId xmlns:a16="http://schemas.microsoft.com/office/drawing/2014/main" id="{6178B993-8D00-4F47-8924-49D1EC6D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62" y="2286001"/>
            <a:ext cx="2960017" cy="29600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CB83-BA03-487E-AEBF-1CE7C8C1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492" y="1553378"/>
            <a:ext cx="6813337" cy="48143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a typeface="+mn-lt"/>
                <a:cs typeface="+mn-lt"/>
              </a:rPr>
              <a:t>No two student/mentor matches are alike. Keep this guide in mind to achieve successful matches. Look for a majority of below characteristics to be met as the intergenerational relationship grows through weekly PFE visits.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Senior loneliness is eased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Student is learning something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Mentor is learning something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Service is occurring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An intergenerational relationship is growing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Consistent visits occur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Students demonstrate accountability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a typeface="+mn-lt"/>
                <a:cs typeface="+mn-lt"/>
              </a:rPr>
              <a:t>Also look for: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Committed parents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Passionate local donors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Involved churches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70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D9E78-A5D3-8C48-A607-BC22DA7D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848299"/>
            <a:ext cx="6340519" cy="1274801"/>
          </a:xfrm>
        </p:spPr>
        <p:txBody>
          <a:bodyPr>
            <a:normAutofit/>
          </a:bodyPr>
          <a:lstStyle/>
          <a:p>
            <a:r>
              <a:rPr lang="en-US" dirty="0"/>
              <a:t>Mentor Orientation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7E175-CD38-AD46-947A-E8D301C4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701735"/>
            <a:ext cx="6506082" cy="3930227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or your Mentor Liaison are required to communicate with each mentor at the beginning of the year </a:t>
            </a:r>
            <a:r>
              <a:rPr lang="en-US" sz="19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start visiting.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conversation should be comprised of the following elements: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goals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expectations (consistency of visits, appropriate activities, the mentor’s role, etc.)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the visits should/might look like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the mentor packet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 for the Mentor Liaison</a:t>
            </a:r>
          </a:p>
        </p:txBody>
      </p:sp>
      <p:pic>
        <p:nvPicPr>
          <p:cNvPr id="4" name="Picture 4" descr="A close up of a wooden table&#10;&#10;Description generated with high confidence">
            <a:extLst>
              <a:ext uri="{FF2B5EF4-FFF2-40B4-BE49-F238E27FC236}">
                <a16:creationId xmlns:a16="http://schemas.microsoft.com/office/drawing/2014/main" id="{0002DCAF-FC62-4630-9F1B-1DED73C5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0787" y="2213187"/>
            <a:ext cx="3656581" cy="24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3723-346B-EC4D-9259-4516EFF3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8"/>
            <a:ext cx="5791673" cy="1492132"/>
          </a:xfrm>
        </p:spPr>
        <p:txBody>
          <a:bodyPr>
            <a:normAutofit/>
          </a:bodyPr>
          <a:lstStyle/>
          <a:p>
            <a:r>
              <a:rPr lang="en-US" dirty="0"/>
              <a:t>Mentor Check-ins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2848-E4E2-4A4E-9047-FFCD3BD6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04086"/>
            <a:ext cx="4964065" cy="407550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Partner with the Coordinator to check in with your mentors each month.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You should address the following items: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How does the mentor feel the visits are going? Why does the mentor feel this way?</a:t>
            </a: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Are the mentor’s needs being met? (Is the student attentive, helping with needed chores, etc.)?</a:t>
            </a: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Is a relationship forming between the mentor and student?</a:t>
            </a: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Does the mentor feel as if he/she is able to positively influence the student? 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DB7263E4-716A-4D82-9E83-D36A8704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9261" y="2029602"/>
            <a:ext cx="3217333" cy="23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ADFDE67-9C2D-46E4-8B2F-14353787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23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73E96-8985-974C-9727-BF81E632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840259"/>
            <a:ext cx="6015897" cy="1034258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ED88-40F3-C340-9FD8-4A056EBA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874517"/>
            <a:ext cx="6401868" cy="3593591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</a:rPr>
              <a:t>In order to keep each student/mentor safe while visiting: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dirty="0">
                <a:ea typeface="+mn-lt"/>
                <a:cs typeface="+mn-lt"/>
              </a:rPr>
              <a:t>A parent or legal guardian (K-8 students) is required to accompany each visit. They are responsible for their child’s safety.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dirty="0">
                <a:ea typeface="+mn-lt"/>
                <a:cs typeface="+mn-lt"/>
              </a:rPr>
              <a:t>Visits that occur without parental supervision will be declined.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</a:rPr>
              <a:t>Make sure you are complying with any of your conference’s policies for student safety, including background checks, if applicable. </a:t>
            </a:r>
          </a:p>
        </p:txBody>
      </p:sp>
    </p:spTree>
    <p:extLst>
      <p:ext uri="{BB962C8B-B14F-4D97-AF65-F5344CB8AC3E}">
        <p14:creationId xmlns:p14="http://schemas.microsoft.com/office/powerpoint/2010/main" val="38876021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2" ma:contentTypeDescription="Create a new document." ma:contentTypeScope="" ma:versionID="9b43497c1ace997522632c900cd719f9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34a2eb00fcb4421d0229866e1ac1e747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8FB940-3C94-4DAB-8D7A-67D30960EE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D71A9-477A-4ACD-BC97-B0E7148952C0}">
  <ds:schemaRefs>
    <ds:schemaRef ds:uri="a59198b6-37f8-401c-b3ab-b6c9c93ca088"/>
    <ds:schemaRef ds:uri="f7474c18-0a34-4eb6-b79e-8bbddf8a63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FF55FB-2F78-4D56-A382-614746AC765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f7474c18-0a34-4eb6-b79e-8bbddf8a6318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a59198b6-37f8-401c-b3ab-b6c9c93ca0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8</TotalTime>
  <Words>621</Words>
  <Application>Microsoft Macintosh PowerPoint</Application>
  <PresentationFormat>Widescreen</PresentationFormat>
  <Paragraphs>70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Wingdings</vt:lpstr>
      <vt:lpstr>Wingdings,Sans-Serif</vt:lpstr>
      <vt:lpstr>Badge</vt:lpstr>
      <vt:lpstr>Mentor Liaison Training (K-8)</vt:lpstr>
      <vt:lpstr>SFFC Foundation</vt:lpstr>
      <vt:lpstr>Origin Video</vt:lpstr>
      <vt:lpstr>Your Commitments</vt:lpstr>
      <vt:lpstr>Student/Mentor Matches</vt:lpstr>
      <vt:lpstr>Match Checklist</vt:lpstr>
      <vt:lpstr>Mentor Orientation</vt:lpstr>
      <vt:lpstr>Mentor Check-ins</vt:lpstr>
      <vt:lpstr>Safety</vt:lpstr>
      <vt:lpstr>Impact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Jackson</dc:creator>
  <cp:lastModifiedBy>Ashley Beisiegel</cp:lastModifiedBy>
  <cp:revision>67</cp:revision>
  <dcterms:created xsi:type="dcterms:W3CDTF">2020-03-10T15:37:44Z</dcterms:created>
  <dcterms:modified xsi:type="dcterms:W3CDTF">2022-08-15T18:41:27Z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2020-05-06T21:13:59.6812387Z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909247d3-2c63-4070-84b1-c40ff77472f2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2020-05-06T21:13:59.6812387Z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909247d3-2c63-4070-84b1-c40ff77472f2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